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31_26D96766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3C_1B5E5669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2"/>
  </p:notesMasterIdLst>
  <p:sldIdLst>
    <p:sldId id="257" r:id="rId2"/>
    <p:sldId id="258" r:id="rId3"/>
    <p:sldId id="259" r:id="rId4"/>
    <p:sldId id="310" r:id="rId5"/>
    <p:sldId id="311" r:id="rId6"/>
    <p:sldId id="317" r:id="rId7"/>
    <p:sldId id="313" r:id="rId8"/>
    <p:sldId id="312" r:id="rId9"/>
    <p:sldId id="296" r:id="rId10"/>
    <p:sldId id="305" r:id="rId11"/>
    <p:sldId id="309" r:id="rId12"/>
    <p:sldId id="294" r:id="rId13"/>
    <p:sldId id="293" r:id="rId14"/>
    <p:sldId id="316" r:id="rId15"/>
    <p:sldId id="302" r:id="rId16"/>
    <p:sldId id="318" r:id="rId17"/>
    <p:sldId id="300" r:id="rId18"/>
    <p:sldId id="308" r:id="rId19"/>
    <p:sldId id="306" r:id="rId20"/>
    <p:sldId id="29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033B97-FE6F-4CEC-BEF1-7BBF64E11082}" v="4" dt="2024-05-20T22:17:51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37"/>
  </p:normalViewPr>
  <p:slideViewPr>
    <p:cSldViewPr snapToGrid="0">
      <p:cViewPr varScale="1">
        <p:scale>
          <a:sx n="105" d="100"/>
          <a:sy n="105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yla Freeborn" userId="S::lafr9499@colorado.edu::f1c90044-c8ab-43c3-83b6-557d673548a4" providerId="AD" clId="Web-{EFA66078-83F3-8F5A-D8D7-A61E0BBBE9AF}"/>
    <pc:docChg chg="">
      <pc:chgData name="Layla Freeborn" userId="S::lafr9499@colorado.edu::f1c90044-c8ab-43c3-83b6-557d673548a4" providerId="AD" clId="Web-{EFA66078-83F3-8F5A-D8D7-A61E0BBBE9AF}" dt="2023-10-27T21:43:20.140" v="1"/>
      <pc:docMkLst>
        <pc:docMk/>
      </pc:docMkLst>
      <pc:sldChg chg="addCm">
        <pc:chgData name="Layla Freeborn" userId="S::lafr9499@colorado.edu::f1c90044-c8ab-43c3-83b6-557d673548a4" providerId="AD" clId="Web-{EFA66078-83F3-8F5A-D8D7-A61E0BBBE9AF}" dt="2023-10-27T21:41:24.623" v="0"/>
        <pc:sldMkLst>
          <pc:docMk/>
          <pc:sldMk cId="0" sldId="29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EFA66078-83F3-8F5A-D8D7-A61E0BBBE9AF}" dt="2023-10-27T21:41:24.623" v="0"/>
              <pc2:cmMkLst xmlns:pc2="http://schemas.microsoft.com/office/powerpoint/2019/9/main/command">
                <pc:docMk/>
                <pc:sldMk cId="0" sldId="291"/>
                <pc2:cmMk id="{AF1E6B46-792E-46C1-BABC-EEC4F240E944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EFA66078-83F3-8F5A-D8D7-A61E0BBBE9AF}" dt="2023-10-27T21:43:20.140" v="1"/>
        <pc:sldMkLst>
          <pc:docMk/>
          <pc:sldMk cId="459167337" sldId="31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EFA66078-83F3-8F5A-D8D7-A61E0BBBE9AF}" dt="2023-10-27T21:43:20.140" v="1"/>
              <pc2:cmMkLst xmlns:pc2="http://schemas.microsoft.com/office/powerpoint/2019/9/main/command">
                <pc:docMk/>
                <pc:sldMk cId="459167337" sldId="316"/>
                <pc2:cmMk id="{594576FD-1AC2-4E12-894C-B045603784F9}"/>
              </pc2:cmMkLst>
            </pc226:cmChg>
          </p:ext>
        </pc:extLst>
      </pc:sldChg>
    </pc:docChg>
  </pc:docChgLst>
  <pc:docChgLst>
    <pc:chgData name="Dylan Gottlieb" userId="4ad04793-60a2-481b-af13-f79aa518e8b4" providerId="ADAL" clId="{E287CC54-DE64-E643-9B77-6B8CF71944BE}"/>
    <pc:docChg chg="undo custSel delSld modSld sldOrd">
      <pc:chgData name="Dylan Gottlieb" userId="4ad04793-60a2-481b-af13-f79aa518e8b4" providerId="ADAL" clId="{E287CC54-DE64-E643-9B77-6B8CF71944BE}" dt="2024-02-07T18:03:37.488" v="674" actId="20577"/>
      <pc:docMkLst>
        <pc:docMk/>
      </pc:docMkLst>
      <pc:sldChg chg="modSp mod delCm modCm modNotesTx">
        <pc:chgData name="Dylan Gottlieb" userId="4ad04793-60a2-481b-af13-f79aa518e8b4" providerId="ADAL" clId="{E287CC54-DE64-E643-9B77-6B8CF71944BE}" dt="2023-11-01T20:00:33.940" v="285"/>
        <pc:sldMkLst>
          <pc:docMk/>
          <pc:sldMk cId="0" sldId="257"/>
        </pc:sldMkLst>
        <pc:spChg chg="mod">
          <ac:chgData name="Dylan Gottlieb" userId="4ad04793-60a2-481b-af13-f79aa518e8b4" providerId="ADAL" clId="{E287CC54-DE64-E643-9B77-6B8CF71944BE}" dt="2023-10-30T20:23:43.042" v="178" actId="20577"/>
          <ac:spMkLst>
            <pc:docMk/>
            <pc:sldMk cId="0" sldId="257"/>
            <ac:spMk id="178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 mod">
              <pc226:chgData name="Dylan Gottlieb" userId="4ad04793-60a2-481b-af13-f79aa518e8b4" providerId="ADAL" clId="{E287CC54-DE64-E643-9B77-6B8CF71944BE}" dt="2023-10-31T16:01:35.401" v="182"/>
              <pc2:cmMkLst xmlns:pc2="http://schemas.microsoft.com/office/powerpoint/2019/9/main/command">
                <pc:docMk/>
                <pc:sldMk cId="0" sldId="257"/>
                <pc2:cmMk id="{F847F91A-7F55-4A18-8E9B-BB5E08847290}"/>
              </pc2:cmMkLst>
            </pc226:cmChg>
          </p:ext>
        </pc:extLst>
      </pc:sldChg>
      <pc:sldChg chg="modSp mod modCm">
        <pc:chgData name="Dylan Gottlieb" userId="4ad04793-60a2-481b-af13-f79aa518e8b4" providerId="ADAL" clId="{E287CC54-DE64-E643-9B77-6B8CF71944BE}" dt="2024-01-31T21:37:08.548" v="516"/>
        <pc:sldMkLst>
          <pc:docMk/>
          <pc:sldMk cId="0" sldId="258"/>
        </pc:sldMkLst>
        <pc:spChg chg="mod">
          <ac:chgData name="Dylan Gottlieb" userId="4ad04793-60a2-481b-af13-f79aa518e8b4" providerId="ADAL" clId="{E287CC54-DE64-E643-9B77-6B8CF71944BE}" dt="2024-01-31T21:37:08.548" v="516"/>
          <ac:spMkLst>
            <pc:docMk/>
            <pc:sldMk cId="0" sldId="258"/>
            <ac:spMk id="184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4-01-31T21:37:08.548" v="516"/>
              <pc2:cmMkLst xmlns:pc2="http://schemas.microsoft.com/office/powerpoint/2019/9/main/command">
                <pc:docMk/>
                <pc:sldMk cId="0" sldId="258"/>
                <pc2:cmMk id="{3310350F-91DA-41D1-B322-7D67FE4C0DD8}"/>
              </pc2:cmMkLst>
            </pc226:cmChg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4-01-31T21:37:08.548" v="516"/>
              <pc2:cmMkLst xmlns:pc2="http://schemas.microsoft.com/office/powerpoint/2019/9/main/command">
                <pc:docMk/>
                <pc:sldMk cId="0" sldId="258"/>
                <pc2:cmMk id="{63A8DAE5-60B4-4CB7-A3B7-0AA982A761F4}"/>
              </pc2:cmMkLst>
            </pc226:cmChg>
          </p:ext>
        </pc:extLst>
      </pc:sldChg>
      <pc:sldChg chg="modSp mod ord modCm">
        <pc:chgData name="Dylan Gottlieb" userId="4ad04793-60a2-481b-af13-f79aa518e8b4" providerId="ADAL" clId="{E287CC54-DE64-E643-9B77-6B8CF71944BE}" dt="2024-02-07T18:02:49.881" v="653" actId="404"/>
        <pc:sldMkLst>
          <pc:docMk/>
          <pc:sldMk cId="0" sldId="259"/>
        </pc:sldMkLst>
        <pc:spChg chg="mod">
          <ac:chgData name="Dylan Gottlieb" userId="4ad04793-60a2-481b-af13-f79aa518e8b4" providerId="ADAL" clId="{E287CC54-DE64-E643-9B77-6B8CF71944BE}" dt="2024-02-07T18:02:49.881" v="653" actId="404"/>
          <ac:spMkLst>
            <pc:docMk/>
            <pc:sldMk cId="0" sldId="259"/>
            <ac:spMk id="198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4-02-07T18:02:44.514" v="652" actId="20577"/>
              <pc2:cmMkLst xmlns:pc2="http://schemas.microsoft.com/office/powerpoint/2019/9/main/command">
                <pc:docMk/>
                <pc:sldMk cId="0" sldId="259"/>
                <pc2:cmMk id="{E3526263-C67D-4420-8844-4CDEDB74637B}"/>
              </pc2:cmMkLst>
            </pc226:cmChg>
          </p:ext>
        </pc:extLst>
      </pc:sldChg>
      <pc:sldChg chg="addSp modSp mod modCm">
        <pc:chgData name="Dylan Gottlieb" userId="4ad04793-60a2-481b-af13-f79aa518e8b4" providerId="ADAL" clId="{E287CC54-DE64-E643-9B77-6B8CF71944BE}" dt="2023-11-06T17:49:51.296" v="485" actId="1076"/>
        <pc:sldMkLst>
          <pc:docMk/>
          <pc:sldMk cId="0" sldId="291"/>
        </pc:sldMkLst>
        <pc:spChg chg="mod">
          <ac:chgData name="Dylan Gottlieb" userId="4ad04793-60a2-481b-af13-f79aa518e8b4" providerId="ADAL" clId="{E287CC54-DE64-E643-9B77-6B8CF71944BE}" dt="2023-11-06T17:49:48.845" v="484" actId="20577"/>
          <ac:spMkLst>
            <pc:docMk/>
            <pc:sldMk cId="0" sldId="291"/>
            <ac:spMk id="438" creationId="{00000000-0000-0000-0000-000000000000}"/>
          </ac:spMkLst>
        </pc:spChg>
        <pc:picChg chg="add mod">
          <ac:chgData name="Dylan Gottlieb" userId="4ad04793-60a2-481b-af13-f79aa518e8b4" providerId="ADAL" clId="{E287CC54-DE64-E643-9B77-6B8CF71944BE}" dt="2023-11-06T17:49:51.296" v="485" actId="1076"/>
          <ac:picMkLst>
            <pc:docMk/>
            <pc:sldMk cId="0" sldId="291"/>
            <ac:picMk id="3" creationId="{0D71EDCA-14C4-368B-D440-FF51F6FC562C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7:19:05.116" v="221"/>
              <pc2:cmMkLst xmlns:pc2="http://schemas.microsoft.com/office/powerpoint/2019/9/main/command">
                <pc:docMk/>
                <pc:sldMk cId="0" sldId="291"/>
                <pc2:cmMk id="{AF1E6B46-792E-46C1-BABC-EEC4F240E944}"/>
              </pc2:cmMkLst>
            </pc226:cmChg>
          </p:ext>
        </pc:extLst>
      </pc:sldChg>
      <pc:sldChg chg="del">
        <pc:chgData name="Dylan Gottlieb" userId="4ad04793-60a2-481b-af13-f79aa518e8b4" providerId="ADAL" clId="{E287CC54-DE64-E643-9B77-6B8CF71944BE}" dt="2023-11-05T19:52:39.806" v="308" actId="2696"/>
        <pc:sldMkLst>
          <pc:docMk/>
          <pc:sldMk cId="1938470085" sldId="292"/>
        </pc:sldMkLst>
      </pc:sldChg>
      <pc:sldChg chg="modSp mod ord">
        <pc:chgData name="Dylan Gottlieb" userId="4ad04793-60a2-481b-af13-f79aa518e8b4" providerId="ADAL" clId="{E287CC54-DE64-E643-9B77-6B8CF71944BE}" dt="2023-10-31T16:44:36.323" v="217" actId="20578"/>
        <pc:sldMkLst>
          <pc:docMk/>
          <pc:sldMk cId="379862129" sldId="293"/>
        </pc:sldMkLst>
        <pc:spChg chg="mod">
          <ac:chgData name="Dylan Gottlieb" userId="4ad04793-60a2-481b-af13-f79aa518e8b4" providerId="ADAL" clId="{E287CC54-DE64-E643-9B77-6B8CF71944BE}" dt="2023-10-31T16:37:46.970" v="215" actId="14100"/>
          <ac:spMkLst>
            <pc:docMk/>
            <pc:sldMk cId="379862129" sldId="293"/>
            <ac:spMk id="4" creationId="{E6BA54D2-0A2A-4057-73B3-75DD24683684}"/>
          </ac:spMkLst>
        </pc:spChg>
        <pc:picChg chg="mod">
          <ac:chgData name="Dylan Gottlieb" userId="4ad04793-60a2-481b-af13-f79aa518e8b4" providerId="ADAL" clId="{E287CC54-DE64-E643-9B77-6B8CF71944BE}" dt="2023-10-31T16:37:34.326" v="214" actId="1076"/>
          <ac:picMkLst>
            <pc:docMk/>
            <pc:sldMk cId="379862129" sldId="293"/>
            <ac:picMk id="2" creationId="{481DEE68-D334-8A16-D3D8-86462180C214}"/>
          </ac:picMkLst>
        </pc:picChg>
      </pc:sldChg>
      <pc:sldChg chg="modSp mod">
        <pc:chgData name="Dylan Gottlieb" userId="4ad04793-60a2-481b-af13-f79aa518e8b4" providerId="ADAL" clId="{E287CC54-DE64-E643-9B77-6B8CF71944BE}" dt="2023-11-05T19:56:26.767" v="464" actId="20577"/>
        <pc:sldMkLst>
          <pc:docMk/>
          <pc:sldMk cId="224947870" sldId="294"/>
        </pc:sldMkLst>
        <pc:spChg chg="mod">
          <ac:chgData name="Dylan Gottlieb" userId="4ad04793-60a2-481b-af13-f79aa518e8b4" providerId="ADAL" clId="{E287CC54-DE64-E643-9B77-6B8CF71944BE}" dt="2023-11-05T19:56:26.767" v="464" actId="20577"/>
          <ac:spMkLst>
            <pc:docMk/>
            <pc:sldMk cId="224947870" sldId="294"/>
            <ac:spMk id="198" creationId="{00000000-0000-0000-0000-000000000000}"/>
          </ac:spMkLst>
        </pc:spChg>
      </pc:sldChg>
      <pc:sldChg chg="ord modCm">
        <pc:chgData name="Dylan Gottlieb" userId="4ad04793-60a2-481b-af13-f79aa518e8b4" providerId="ADAL" clId="{E287CC54-DE64-E643-9B77-6B8CF71944BE}" dt="2023-10-31T17:18:37.482" v="219"/>
        <pc:sldMkLst>
          <pc:docMk/>
          <pc:sldMk cId="2369599048" sldId="29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6:31:08.174" v="210"/>
              <pc2:cmMkLst xmlns:pc2="http://schemas.microsoft.com/office/powerpoint/2019/9/main/command">
                <pc:docMk/>
                <pc:sldMk cId="2369599048" sldId="296"/>
                <pc2:cmMk id="{76128D14-EB7B-48DD-89E9-7F653471B23E}"/>
              </pc2:cmMkLst>
            </pc226:cmChg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7:18:37.482" v="219"/>
              <pc2:cmMkLst xmlns:pc2="http://schemas.microsoft.com/office/powerpoint/2019/9/main/command">
                <pc:docMk/>
                <pc:sldMk cId="2369599048" sldId="296"/>
                <pc2:cmMk id="{CCDD90F6-E776-4BDC-9798-350AC8746F1B}"/>
              </pc2:cmMkLst>
            </pc226:cmChg>
          </p:ext>
        </pc:extLst>
      </pc:sldChg>
      <pc:sldChg chg="modSp mod">
        <pc:chgData name="Dylan Gottlieb" userId="4ad04793-60a2-481b-af13-f79aa518e8b4" providerId="ADAL" clId="{E287CC54-DE64-E643-9B77-6B8CF71944BE}" dt="2024-02-07T18:03:37.488" v="674" actId="20577"/>
        <pc:sldMkLst>
          <pc:docMk/>
          <pc:sldMk cId="3035879292" sldId="300"/>
        </pc:sldMkLst>
        <pc:spChg chg="mod">
          <ac:chgData name="Dylan Gottlieb" userId="4ad04793-60a2-481b-af13-f79aa518e8b4" providerId="ADAL" clId="{E287CC54-DE64-E643-9B77-6B8CF71944BE}" dt="2024-02-07T18:03:37.488" v="674" actId="20577"/>
          <ac:spMkLst>
            <pc:docMk/>
            <pc:sldMk cId="3035879292" sldId="300"/>
            <ac:spMk id="198" creationId="{00000000-0000-0000-0000-000000000000}"/>
          </ac:spMkLst>
        </pc:spChg>
      </pc:sldChg>
      <pc:sldChg chg="modSp mod">
        <pc:chgData name="Dylan Gottlieb" userId="4ad04793-60a2-481b-af13-f79aa518e8b4" providerId="ADAL" clId="{E287CC54-DE64-E643-9B77-6B8CF71944BE}" dt="2023-11-02T19:41:17.132" v="293" actId="20577"/>
        <pc:sldMkLst>
          <pc:docMk/>
          <pc:sldMk cId="336807806" sldId="304"/>
        </pc:sldMkLst>
        <pc:spChg chg="mod">
          <ac:chgData name="Dylan Gottlieb" userId="4ad04793-60a2-481b-af13-f79aa518e8b4" providerId="ADAL" clId="{E287CC54-DE64-E643-9B77-6B8CF71944BE}" dt="2023-11-02T19:41:17.132" v="293" actId="20577"/>
          <ac:spMkLst>
            <pc:docMk/>
            <pc:sldMk cId="336807806" sldId="304"/>
            <ac:spMk id="198" creationId="{00000000-0000-0000-0000-000000000000}"/>
          </ac:spMkLst>
        </pc:spChg>
      </pc:sldChg>
      <pc:sldChg chg="modSp mod modCm">
        <pc:chgData name="Dylan Gottlieb" userId="4ad04793-60a2-481b-af13-f79aa518e8b4" providerId="ADAL" clId="{E287CC54-DE64-E643-9B77-6B8CF71944BE}" dt="2023-10-31T16:02:02.728" v="185"/>
        <pc:sldMkLst>
          <pc:docMk/>
          <pc:sldMk cId="651781990" sldId="305"/>
        </pc:sldMkLst>
        <pc:spChg chg="mod">
          <ac:chgData name="Dylan Gottlieb" userId="4ad04793-60a2-481b-af13-f79aa518e8b4" providerId="ADAL" clId="{E287CC54-DE64-E643-9B77-6B8CF71944BE}" dt="2023-10-30T17:06:35.527" v="68" actId="1076"/>
          <ac:spMkLst>
            <pc:docMk/>
            <pc:sldMk cId="651781990" sldId="305"/>
            <ac:spMk id="5" creationId="{50206C4A-D8D6-DD57-ADF2-BF54708DDC25}"/>
          </ac:spMkLst>
        </pc:spChg>
        <pc:spChg chg="mod">
          <ac:chgData name="Dylan Gottlieb" userId="4ad04793-60a2-481b-af13-f79aa518e8b4" providerId="ADAL" clId="{E287CC54-DE64-E643-9B77-6B8CF71944BE}" dt="2023-10-30T17:07:07.238" v="128" actId="20577"/>
          <ac:spMkLst>
            <pc:docMk/>
            <pc:sldMk cId="651781990" sldId="305"/>
            <ac:spMk id="198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6:02:02.728" v="185"/>
              <pc2:cmMkLst xmlns:pc2="http://schemas.microsoft.com/office/powerpoint/2019/9/main/command">
                <pc:docMk/>
                <pc:sldMk cId="651781990" sldId="305"/>
                <pc2:cmMk id="{AD808BCE-F4CB-43E0-A01E-BA864EE16669}"/>
              </pc2:cmMkLst>
            </pc226:cmChg>
          </p:ext>
        </pc:extLst>
      </pc:sldChg>
      <pc:sldChg chg="modSp mod">
        <pc:chgData name="Dylan Gottlieb" userId="4ad04793-60a2-481b-af13-f79aa518e8b4" providerId="ADAL" clId="{E287CC54-DE64-E643-9B77-6B8CF71944BE}" dt="2024-02-07T00:54:07.122" v="526" actId="27636"/>
        <pc:sldMkLst>
          <pc:docMk/>
          <pc:sldMk cId="2975079588" sldId="306"/>
        </pc:sldMkLst>
        <pc:spChg chg="mod">
          <ac:chgData name="Dylan Gottlieb" userId="4ad04793-60a2-481b-af13-f79aa518e8b4" providerId="ADAL" clId="{E287CC54-DE64-E643-9B77-6B8CF71944BE}" dt="2024-02-07T00:54:07.122" v="526" actId="27636"/>
          <ac:spMkLst>
            <pc:docMk/>
            <pc:sldMk cId="2975079588" sldId="306"/>
            <ac:spMk id="197" creationId="{00000000-0000-0000-0000-000000000000}"/>
          </ac:spMkLst>
        </pc:spChg>
      </pc:sldChg>
      <pc:sldChg chg="modCm">
        <pc:chgData name="Dylan Gottlieb" userId="4ad04793-60a2-481b-af13-f79aa518e8b4" providerId="ADAL" clId="{E287CC54-DE64-E643-9B77-6B8CF71944BE}" dt="2023-10-31T16:01:45.444" v="184"/>
        <pc:sldMkLst>
          <pc:docMk/>
          <pc:sldMk cId="3306033908" sldId="31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6:01:42.500" v="183"/>
              <pc2:cmMkLst xmlns:pc2="http://schemas.microsoft.com/office/powerpoint/2019/9/main/command">
                <pc:docMk/>
                <pc:sldMk cId="3306033908" sldId="310"/>
                <pc2:cmMk id="{E81B1444-565E-42F1-BE82-E09A4DE2325E}"/>
              </pc2:cmMkLst>
            </pc226:cmChg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6:01:45.444" v="184"/>
              <pc2:cmMkLst xmlns:pc2="http://schemas.microsoft.com/office/powerpoint/2019/9/main/command">
                <pc:docMk/>
                <pc:sldMk cId="3306033908" sldId="310"/>
                <pc2:cmMk id="{8719BC9E-0638-477D-BC2A-D559604A8D96}"/>
              </pc2:cmMkLst>
            </pc226:cmChg>
          </p:ext>
        </pc:extLst>
      </pc:sldChg>
      <pc:sldChg chg="addSp delSp modSp mod ord modCm">
        <pc:chgData name="Dylan Gottlieb" userId="4ad04793-60a2-481b-af13-f79aa518e8b4" providerId="ADAL" clId="{E287CC54-DE64-E643-9B77-6B8CF71944BE}" dt="2023-11-05T19:52:35.429" v="307" actId="20577"/>
        <pc:sldMkLst>
          <pc:docMk/>
          <pc:sldMk cId="4254645111" sldId="312"/>
        </pc:sldMkLst>
        <pc:spChg chg="del mod">
          <ac:chgData name="Dylan Gottlieb" userId="4ad04793-60a2-481b-af13-f79aa518e8b4" providerId="ADAL" clId="{E287CC54-DE64-E643-9B77-6B8CF71944BE}" dt="2023-10-31T16:12:04.797" v="194" actId="478"/>
          <ac:spMkLst>
            <pc:docMk/>
            <pc:sldMk cId="4254645111" sldId="312"/>
            <ac:spMk id="3" creationId="{00772A62-F903-F181-4787-EBE3CE7FA272}"/>
          </ac:spMkLst>
        </pc:spChg>
        <pc:spChg chg="mod">
          <ac:chgData name="Dylan Gottlieb" userId="4ad04793-60a2-481b-af13-f79aa518e8b4" providerId="ADAL" clId="{E287CC54-DE64-E643-9B77-6B8CF71944BE}" dt="2023-11-05T19:52:35.429" v="307" actId="20577"/>
          <ac:spMkLst>
            <pc:docMk/>
            <pc:sldMk cId="4254645111" sldId="312"/>
            <ac:spMk id="197" creationId="{00000000-0000-0000-0000-000000000000}"/>
          </ac:spMkLst>
        </pc:spChg>
        <pc:picChg chg="add del mod">
          <ac:chgData name="Dylan Gottlieb" userId="4ad04793-60a2-481b-af13-f79aa518e8b4" providerId="ADAL" clId="{E287CC54-DE64-E643-9B77-6B8CF71944BE}" dt="2023-10-31T16:13:22.456" v="204" actId="478"/>
          <ac:picMkLst>
            <pc:docMk/>
            <pc:sldMk cId="4254645111" sldId="312"/>
            <ac:picMk id="1026" creationId="{AD56AF47-35D2-B8C9-4FDC-1D977FAA57D7}"/>
          </ac:picMkLst>
        </pc:picChg>
        <pc:picChg chg="add mod">
          <ac:chgData name="Dylan Gottlieb" userId="4ad04793-60a2-481b-af13-f79aa518e8b4" providerId="ADAL" clId="{E287CC54-DE64-E643-9B77-6B8CF71944BE}" dt="2023-10-31T16:13:54.134" v="208" actId="1076"/>
          <ac:picMkLst>
            <pc:docMk/>
            <pc:sldMk cId="4254645111" sldId="312"/>
            <ac:picMk id="1028" creationId="{C2EEA39B-46D6-034E-07B1-33D3CC2AB9BA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6:14:02.110" v="209"/>
              <pc2:cmMkLst xmlns:pc2="http://schemas.microsoft.com/office/powerpoint/2019/9/main/command">
                <pc:docMk/>
                <pc:sldMk cId="4254645111" sldId="312"/>
                <pc2:cmMk id="{D93A02F2-49D8-4D34-B791-2134E6846307}"/>
              </pc2:cmMkLst>
            </pc226:cmChg>
          </p:ext>
        </pc:extLst>
      </pc:sldChg>
      <pc:sldChg chg="modSp mod">
        <pc:chgData name="Dylan Gottlieb" userId="4ad04793-60a2-481b-af13-f79aa518e8b4" providerId="ADAL" clId="{E287CC54-DE64-E643-9B77-6B8CF71944BE}" dt="2023-10-31T16:06:26.636" v="187" actId="20577"/>
        <pc:sldMkLst>
          <pc:docMk/>
          <pc:sldMk cId="1781415680" sldId="314"/>
        </pc:sldMkLst>
        <pc:spChg chg="mod">
          <ac:chgData name="Dylan Gottlieb" userId="4ad04793-60a2-481b-af13-f79aa518e8b4" providerId="ADAL" clId="{E287CC54-DE64-E643-9B77-6B8CF71944BE}" dt="2023-10-31T16:06:26.636" v="187" actId="20577"/>
          <ac:spMkLst>
            <pc:docMk/>
            <pc:sldMk cId="1781415680" sldId="314"/>
            <ac:spMk id="3" creationId="{46DCC9D2-7597-DE36-BFF5-A82429604463}"/>
          </ac:spMkLst>
        </pc:spChg>
      </pc:sldChg>
      <pc:sldChg chg="modSp mod modCm">
        <pc:chgData name="Dylan Gottlieb" userId="4ad04793-60a2-481b-af13-f79aa518e8b4" providerId="ADAL" clId="{E287CC54-DE64-E643-9B77-6B8CF71944BE}" dt="2023-10-31T17:18:58.473" v="220"/>
        <pc:sldMkLst>
          <pc:docMk/>
          <pc:sldMk cId="459167337" sldId="316"/>
        </pc:sldMkLst>
        <pc:spChg chg="mod">
          <ac:chgData name="Dylan Gottlieb" userId="4ad04793-60a2-481b-af13-f79aa518e8b4" providerId="ADAL" clId="{E287CC54-DE64-E643-9B77-6B8CF71944BE}" dt="2023-10-30T17:07:52.780" v="136" actId="20577"/>
          <ac:spMkLst>
            <pc:docMk/>
            <pc:sldMk cId="459167337" sldId="316"/>
            <ac:spMk id="3" creationId="{25FD59DA-C242-D1C6-C992-05580AF4BFD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Dylan Gottlieb" userId="4ad04793-60a2-481b-af13-f79aa518e8b4" providerId="ADAL" clId="{E287CC54-DE64-E643-9B77-6B8CF71944BE}" dt="2023-10-31T17:18:58.473" v="220"/>
              <pc2:cmMkLst xmlns:pc2="http://schemas.microsoft.com/office/powerpoint/2019/9/main/command">
                <pc:docMk/>
                <pc:sldMk cId="459167337" sldId="316"/>
                <pc2:cmMk id="{594576FD-1AC2-4E12-894C-B045603784F9}"/>
              </pc2:cmMkLst>
            </pc226:cmChg>
          </p:ext>
        </pc:extLst>
      </pc:sldChg>
      <pc:sldChg chg="modSp mod">
        <pc:chgData name="Dylan Gottlieb" userId="4ad04793-60a2-481b-af13-f79aa518e8b4" providerId="ADAL" clId="{E287CC54-DE64-E643-9B77-6B8CF71944BE}" dt="2023-11-05T19:56:00.445" v="463" actId="20577"/>
        <pc:sldMkLst>
          <pc:docMk/>
          <pc:sldMk cId="253430786" sldId="317"/>
        </pc:sldMkLst>
        <pc:spChg chg="mod">
          <ac:chgData name="Dylan Gottlieb" userId="4ad04793-60a2-481b-af13-f79aa518e8b4" providerId="ADAL" clId="{E287CC54-DE64-E643-9B77-6B8CF71944BE}" dt="2023-11-05T19:56:00.445" v="463" actId="20577"/>
          <ac:spMkLst>
            <pc:docMk/>
            <pc:sldMk cId="253430786" sldId="317"/>
            <ac:spMk id="3" creationId="{1BE841BF-5942-B695-DDC8-54DDF9DEBFF8}"/>
          </ac:spMkLst>
        </pc:spChg>
      </pc:sldChg>
    </pc:docChg>
  </pc:docChgLst>
  <pc:docChgLst>
    <pc:chgData name="Layla Freeborn" userId="S::lafr9499@colorado.edu::f1c90044-c8ab-43c3-83b6-557d673548a4" providerId="AD" clId="Web-{EDD52C27-E113-2F8C-9D88-908D8C44096B}"/>
    <pc:docChg chg="modSld">
      <pc:chgData name="Layla Freeborn" userId="S::lafr9499@colorado.edu::f1c90044-c8ab-43c3-83b6-557d673548a4" providerId="AD" clId="Web-{EDD52C27-E113-2F8C-9D88-908D8C44096B}" dt="2023-11-06T16:28:37.003" v="4" actId="20577"/>
      <pc:docMkLst>
        <pc:docMk/>
      </pc:docMkLst>
      <pc:sldChg chg="modSp">
        <pc:chgData name="Layla Freeborn" userId="S::lafr9499@colorado.edu::f1c90044-c8ab-43c3-83b6-557d673548a4" providerId="AD" clId="Web-{EDD52C27-E113-2F8C-9D88-908D8C44096B}" dt="2023-11-06T16:28:37.003" v="4" actId="20577"/>
        <pc:sldMkLst>
          <pc:docMk/>
          <pc:sldMk cId="459167337" sldId="316"/>
        </pc:sldMkLst>
        <pc:spChg chg="mod">
          <ac:chgData name="Layla Freeborn" userId="S::lafr9499@colorado.edu::f1c90044-c8ab-43c3-83b6-557d673548a4" providerId="AD" clId="Web-{EDD52C27-E113-2F8C-9D88-908D8C44096B}" dt="2023-11-06T16:28:37.003" v="4" actId="20577"/>
          <ac:spMkLst>
            <pc:docMk/>
            <pc:sldMk cId="459167337" sldId="316"/>
            <ac:spMk id="3" creationId="{25FD59DA-C242-D1C6-C992-05580AF4BFD0}"/>
          </ac:spMkLst>
        </pc:spChg>
      </pc:sldChg>
    </pc:docChg>
  </pc:docChgLst>
  <pc:docChgLst>
    <pc:chgData name="Dylan Gottlieb" userId="S::dygo2386@colorado.edu::4ad04793-60a2-481b-af13-f79aa518e8b4" providerId="AD" clId="Web-{B8866F71-0C1B-4341-BC4F-A4D4A6B0E51F}"/>
    <pc:docChg chg="addSld modSld">
      <pc:chgData name="Dylan Gottlieb" userId="S::dygo2386@colorado.edu::4ad04793-60a2-481b-af13-f79aa518e8b4" providerId="AD" clId="Web-{B8866F71-0C1B-4341-BC4F-A4D4A6B0E51F}" dt="2024-01-31T20:46:04.603" v="403" actId="1076"/>
      <pc:docMkLst>
        <pc:docMk/>
      </pc:docMkLst>
      <pc:sldChg chg="modSp">
        <pc:chgData name="Dylan Gottlieb" userId="S::dygo2386@colorado.edu::4ad04793-60a2-481b-af13-f79aa518e8b4" providerId="AD" clId="Web-{B8866F71-0C1B-4341-BC4F-A4D4A6B0E51F}" dt="2024-01-31T20:44:38.336" v="402" actId="1076"/>
        <pc:sldMkLst>
          <pc:docMk/>
          <pc:sldMk cId="0" sldId="257"/>
        </pc:sldMkLst>
        <pc:picChg chg="mod">
          <ac:chgData name="Dylan Gottlieb" userId="S::dygo2386@colorado.edu::4ad04793-60a2-481b-af13-f79aa518e8b4" providerId="AD" clId="Web-{B8866F71-0C1B-4341-BC4F-A4D4A6B0E51F}" dt="2024-01-31T20:44:38.336" v="402" actId="1076"/>
          <ac:picMkLst>
            <pc:docMk/>
            <pc:sldMk cId="0" sldId="257"/>
            <ac:picMk id="177" creationId="{00000000-0000-0000-0000-000000000000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37:03.294" v="337" actId="20577"/>
        <pc:sldMkLst>
          <pc:docMk/>
          <pc:sldMk cId="0" sldId="258"/>
        </pc:sldMkLst>
        <pc:spChg chg="mod">
          <ac:chgData name="Dylan Gottlieb" userId="S::dygo2386@colorado.edu::4ad04793-60a2-481b-af13-f79aa518e8b4" providerId="AD" clId="Web-{B8866F71-0C1B-4341-BC4F-A4D4A6B0E51F}" dt="2024-01-31T20:37:03.294" v="337" actId="20577"/>
          <ac:spMkLst>
            <pc:docMk/>
            <pc:sldMk cId="0" sldId="258"/>
            <ac:spMk id="183" creationId="{00000000-0000-0000-0000-000000000000}"/>
          </ac:spMkLst>
        </pc:spChg>
      </pc:sldChg>
      <pc:sldChg chg="modSp">
        <pc:chgData name="Dylan Gottlieb" userId="S::dygo2386@colorado.edu::4ad04793-60a2-481b-af13-f79aa518e8b4" providerId="AD" clId="Web-{B8866F71-0C1B-4341-BC4F-A4D4A6B0E51F}" dt="2024-01-31T20:43:27.194" v="399"/>
        <pc:sldMkLst>
          <pc:docMk/>
          <pc:sldMk cId="0" sldId="291"/>
        </pc:sldMkLst>
        <pc:spChg chg="mod">
          <ac:chgData name="Dylan Gottlieb" userId="S::dygo2386@colorado.edu::4ad04793-60a2-481b-af13-f79aa518e8b4" providerId="AD" clId="Web-{B8866F71-0C1B-4341-BC4F-A4D4A6B0E51F}" dt="2024-01-31T20:38:10.593" v="350" actId="1076"/>
          <ac:spMkLst>
            <pc:docMk/>
            <pc:sldMk cId="0" sldId="291"/>
            <ac:spMk id="437" creationId="{00000000-0000-0000-0000-000000000000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3:27.194" v="399"/>
          <ac:picMkLst>
            <pc:docMk/>
            <pc:sldMk cId="0" sldId="291"/>
            <ac:picMk id="3" creationId="{0D71EDCA-14C4-368B-D440-FF51F6FC562C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2:55.209" v="395"/>
        <pc:sldMkLst>
          <pc:docMk/>
          <pc:sldMk cId="379862129" sldId="293"/>
        </pc:sldMkLst>
        <pc:spChg chg="mod">
          <ac:chgData name="Dylan Gottlieb" userId="S::dygo2386@colorado.edu::4ad04793-60a2-481b-af13-f79aa518e8b4" providerId="AD" clId="Web-{B8866F71-0C1B-4341-BC4F-A4D4A6B0E51F}" dt="2024-01-31T20:37:39.748" v="344" actId="1076"/>
          <ac:spMkLst>
            <pc:docMk/>
            <pc:sldMk cId="379862129" sldId="293"/>
            <ac:spMk id="4" creationId="{E6BA54D2-0A2A-4057-73B3-75DD24683684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2:55.209" v="395"/>
          <ac:picMkLst>
            <pc:docMk/>
            <pc:sldMk cId="379862129" sldId="293"/>
            <ac:picMk id="2" creationId="{481DEE68-D334-8A16-D3D8-86462180C214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37:36.498" v="343" actId="1076"/>
        <pc:sldMkLst>
          <pc:docMk/>
          <pc:sldMk cId="224947870" sldId="294"/>
        </pc:sldMkLst>
        <pc:spChg chg="mod">
          <ac:chgData name="Dylan Gottlieb" userId="S::dygo2386@colorado.edu::4ad04793-60a2-481b-af13-f79aa518e8b4" providerId="AD" clId="Web-{B8866F71-0C1B-4341-BC4F-A4D4A6B0E51F}" dt="2024-01-31T20:37:36.498" v="343" actId="1076"/>
          <ac:spMkLst>
            <pc:docMk/>
            <pc:sldMk cId="224947870" sldId="294"/>
            <ac:spMk id="197" creationId="{00000000-0000-0000-0000-000000000000}"/>
          </ac:spMkLst>
        </pc:spChg>
      </pc:sldChg>
      <pc:sldChg chg="modSp">
        <pc:chgData name="Dylan Gottlieb" userId="S::dygo2386@colorado.edu::4ad04793-60a2-481b-af13-f79aa518e8b4" providerId="AD" clId="Web-{B8866F71-0C1B-4341-BC4F-A4D4A6B0E51F}" dt="2024-01-31T20:43:01.318" v="396"/>
        <pc:sldMkLst>
          <pc:docMk/>
          <pc:sldMk cId="3677870356" sldId="302"/>
        </pc:sldMkLst>
        <pc:picChg chg="mod">
          <ac:chgData name="Dylan Gottlieb" userId="S::dygo2386@colorado.edu::4ad04793-60a2-481b-af13-f79aa518e8b4" providerId="AD" clId="Web-{B8866F71-0C1B-4341-BC4F-A4D4A6B0E51F}" dt="2024-01-31T20:43:01.318" v="396"/>
          <ac:picMkLst>
            <pc:docMk/>
            <pc:sldMk cId="3677870356" sldId="302"/>
            <ac:picMk id="3" creationId="{BA01864F-2901-92F2-FBDF-F137570636E7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3:14.428" v="397"/>
        <pc:sldMkLst>
          <pc:docMk/>
          <pc:sldMk cId="747877285" sldId="303"/>
        </pc:sldMkLst>
        <pc:spChg chg="mod">
          <ac:chgData name="Dylan Gottlieb" userId="S::dygo2386@colorado.edu::4ad04793-60a2-481b-af13-f79aa518e8b4" providerId="AD" clId="Web-{B8866F71-0C1B-4341-BC4F-A4D4A6B0E51F}" dt="2024-01-31T20:37:52.264" v="346" actId="1076"/>
          <ac:spMkLst>
            <pc:docMk/>
            <pc:sldMk cId="747877285" sldId="303"/>
            <ac:spMk id="197" creationId="{00000000-0000-0000-0000-000000000000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3:14.428" v="397"/>
          <ac:picMkLst>
            <pc:docMk/>
            <pc:sldMk cId="747877285" sldId="303"/>
            <ac:picMk id="2" creationId="{978413B8-63A5-8FA7-E0E1-567136022F46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2:35.396" v="391"/>
        <pc:sldMkLst>
          <pc:docMk/>
          <pc:sldMk cId="651781990" sldId="305"/>
        </pc:sldMkLst>
        <pc:spChg chg="mod">
          <ac:chgData name="Dylan Gottlieb" userId="S::dygo2386@colorado.edu::4ad04793-60a2-481b-af13-f79aa518e8b4" providerId="AD" clId="Web-{B8866F71-0C1B-4341-BC4F-A4D4A6B0E51F}" dt="2024-01-31T20:37:15.435" v="339" actId="1076"/>
          <ac:spMkLst>
            <pc:docMk/>
            <pc:sldMk cId="651781990" sldId="305"/>
            <ac:spMk id="197" creationId="{00000000-0000-0000-0000-000000000000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2:29.208" v="389"/>
          <ac:picMkLst>
            <pc:docMk/>
            <pc:sldMk cId="651781990" sldId="305"/>
            <ac:picMk id="2" creationId="{F5ACE963-08F6-67D2-26C5-74F4C8A9757D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2:35.396" v="391"/>
          <ac:picMkLst>
            <pc:docMk/>
            <pc:sldMk cId="651781990" sldId="305"/>
            <ac:picMk id="4" creationId="{C9D205C9-190E-0824-6F2C-6D840B7C566B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3:19.959" v="398"/>
        <pc:sldMkLst>
          <pc:docMk/>
          <pc:sldMk cId="2975079588" sldId="306"/>
        </pc:sldMkLst>
        <pc:picChg chg="mod">
          <ac:chgData name="Dylan Gottlieb" userId="S::dygo2386@colorado.edu::4ad04793-60a2-481b-af13-f79aa518e8b4" providerId="AD" clId="Web-{B8866F71-0C1B-4341-BC4F-A4D4A6B0E51F}" dt="2024-01-31T20:43:19.959" v="398"/>
          <ac:picMkLst>
            <pc:docMk/>
            <pc:sldMk cId="2975079588" sldId="306"/>
            <ac:picMk id="3" creationId="{BA01864F-2901-92F2-FBDF-F137570636E7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2:46.912" v="394"/>
        <pc:sldMkLst>
          <pc:docMk/>
          <pc:sldMk cId="2440630352" sldId="309"/>
        </pc:sldMkLst>
        <pc:spChg chg="mod">
          <ac:chgData name="Dylan Gottlieb" userId="S::dygo2386@colorado.edu::4ad04793-60a2-481b-af13-f79aa518e8b4" providerId="AD" clId="Web-{B8866F71-0C1B-4341-BC4F-A4D4A6B0E51F}" dt="2024-01-31T20:37:26.170" v="341" actId="1076"/>
          <ac:spMkLst>
            <pc:docMk/>
            <pc:sldMk cId="2440630352" sldId="309"/>
            <ac:spMk id="197" creationId="{00000000-0000-0000-0000-000000000000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2:42.833" v="393"/>
          <ac:picMkLst>
            <pc:docMk/>
            <pc:sldMk cId="2440630352" sldId="309"/>
            <ac:picMk id="10" creationId="{085E1C68-54F9-2CF8-A621-F4B2FF40095A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2:46.912" v="394"/>
          <ac:picMkLst>
            <pc:docMk/>
            <pc:sldMk cId="2440630352" sldId="309"/>
            <ac:picMk id="11" creationId="{BF064B25-2281-47AC-B7EA-AD251F021EF5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2:11.583" v="384"/>
        <pc:sldMkLst>
          <pc:docMk/>
          <pc:sldMk cId="3306033908" sldId="310"/>
        </pc:sldMkLst>
        <pc:picChg chg="mod">
          <ac:chgData name="Dylan Gottlieb" userId="S::dygo2386@colorado.edu::4ad04793-60a2-481b-af13-f79aa518e8b4" providerId="AD" clId="Web-{B8866F71-0C1B-4341-BC4F-A4D4A6B0E51F}" dt="2024-01-31T20:42:11.583" v="384"/>
          <ac:picMkLst>
            <pc:docMk/>
            <pc:sldMk cId="3306033908" sldId="310"/>
            <ac:picMk id="2050" creationId="{0B4694C7-6A25-2B93-B0A0-E81178728F77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6:04.603" v="403" actId="1076"/>
        <pc:sldMkLst>
          <pc:docMk/>
          <pc:sldMk cId="2641911653" sldId="311"/>
        </pc:sldMkLst>
        <pc:spChg chg="mod">
          <ac:chgData name="Dylan Gottlieb" userId="S::dygo2386@colorado.edu::4ad04793-60a2-481b-af13-f79aa518e8b4" providerId="AD" clId="Web-{B8866F71-0C1B-4341-BC4F-A4D4A6B0E51F}" dt="2024-01-31T20:46:04.603" v="403" actId="1076"/>
          <ac:spMkLst>
            <pc:docMk/>
            <pc:sldMk cId="2641911653" sldId="311"/>
            <ac:spMk id="3" creationId="{1FA1CE20-4077-0584-A514-AF110949A357}"/>
          </ac:spMkLst>
        </pc:spChg>
        <pc:picChg chg="mod">
          <ac:chgData name="Dylan Gottlieb" userId="S::dygo2386@colorado.edu::4ad04793-60a2-481b-af13-f79aa518e8b4" providerId="AD" clId="Web-{B8866F71-0C1B-4341-BC4F-A4D4A6B0E51F}" dt="2024-01-31T20:40:42.909" v="367"/>
          <ac:picMkLst>
            <pc:docMk/>
            <pc:sldMk cId="2641911653" sldId="311"/>
            <ac:picMk id="1028" creationId="{93BEB6E9-C023-5796-67B2-3F5D63A8095B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0:54.940" v="368"/>
          <ac:picMkLst>
            <pc:docMk/>
            <pc:sldMk cId="2641911653" sldId="311"/>
            <ac:picMk id="1032" creationId="{FA26E9FD-7B66-076C-BAC5-BA6AAA7E51EB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1:05.800" v="370"/>
          <ac:picMkLst>
            <pc:docMk/>
            <pc:sldMk cId="2641911653" sldId="311"/>
            <ac:picMk id="1034" creationId="{3481E1FB-1826-4798-3361-F42F6C19DBE3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1:22.269" v="375"/>
          <ac:picMkLst>
            <pc:docMk/>
            <pc:sldMk cId="2641911653" sldId="311"/>
            <ac:picMk id="1042" creationId="{21BE04E3-79BD-2011-8131-F4B28666FC89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1:14.738" v="372"/>
          <ac:picMkLst>
            <pc:docMk/>
            <pc:sldMk cId="2641911653" sldId="311"/>
            <ac:picMk id="1046" creationId="{105A6789-1689-B373-DFA0-397253426323}"/>
          </ac:picMkLst>
        </pc:picChg>
        <pc:picChg chg="mod">
          <ac:chgData name="Dylan Gottlieb" userId="S::dygo2386@colorado.edu::4ad04793-60a2-481b-af13-f79aa518e8b4" providerId="AD" clId="Web-{B8866F71-0C1B-4341-BC4F-A4D4A6B0E51F}" dt="2024-01-31T20:41:11.366" v="371"/>
          <ac:picMkLst>
            <pc:docMk/>
            <pc:sldMk cId="2641911653" sldId="311"/>
            <ac:picMk id="1048" creationId="{E2B37843-EFE5-D55D-4F97-03D972C137E3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1:38.238" v="378"/>
        <pc:sldMkLst>
          <pc:docMk/>
          <pc:sldMk cId="4254645111" sldId="312"/>
        </pc:sldMkLst>
        <pc:picChg chg="mod">
          <ac:chgData name="Dylan Gottlieb" userId="S::dygo2386@colorado.edu::4ad04793-60a2-481b-af13-f79aa518e8b4" providerId="AD" clId="Web-{B8866F71-0C1B-4341-BC4F-A4D4A6B0E51F}" dt="2024-01-31T20:41:38.238" v="378"/>
          <ac:picMkLst>
            <pc:docMk/>
            <pc:sldMk cId="4254645111" sldId="312"/>
            <ac:picMk id="1028" creationId="{C2EEA39B-46D6-034E-07B1-33D3CC2AB9BA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41:56.364" v="381"/>
        <pc:sldMkLst>
          <pc:docMk/>
          <pc:sldMk cId="436401148" sldId="313"/>
        </pc:sldMkLst>
        <pc:picChg chg="mod">
          <ac:chgData name="Dylan Gottlieb" userId="S::dygo2386@colorado.edu::4ad04793-60a2-481b-af13-f79aa518e8b4" providerId="AD" clId="Web-{B8866F71-0C1B-4341-BC4F-A4D4A6B0E51F}" dt="2024-01-31T20:41:56.364" v="381"/>
          <ac:picMkLst>
            <pc:docMk/>
            <pc:sldMk cId="436401148" sldId="313"/>
            <ac:picMk id="6" creationId="{63DDBD66-F101-1A73-4DD5-2BD09E39AED7}"/>
          </ac:picMkLst>
        </pc:picChg>
      </pc:sldChg>
      <pc:sldChg chg="modSp">
        <pc:chgData name="Dylan Gottlieb" userId="S::dygo2386@colorado.edu::4ad04793-60a2-481b-af13-f79aa518e8b4" providerId="AD" clId="Web-{B8866F71-0C1B-4341-BC4F-A4D4A6B0E51F}" dt="2024-01-31T20:37:59.046" v="348" actId="1076"/>
        <pc:sldMkLst>
          <pc:docMk/>
          <pc:sldMk cId="1781415680" sldId="314"/>
        </pc:sldMkLst>
        <pc:spChg chg="mod">
          <ac:chgData name="Dylan Gottlieb" userId="S::dygo2386@colorado.edu::4ad04793-60a2-481b-af13-f79aa518e8b4" providerId="AD" clId="Web-{B8866F71-0C1B-4341-BC4F-A4D4A6B0E51F}" dt="2024-01-31T20:37:59.046" v="348" actId="1076"/>
          <ac:spMkLst>
            <pc:docMk/>
            <pc:sldMk cId="1781415680" sldId="314"/>
            <ac:spMk id="2" creationId="{CE72B44F-52EA-7887-8380-EBE6833A8133}"/>
          </ac:spMkLst>
        </pc:spChg>
      </pc:sldChg>
      <pc:sldChg chg="modSp new">
        <pc:chgData name="Dylan Gottlieb" userId="S::dygo2386@colorado.edu::4ad04793-60a2-481b-af13-f79aa518e8b4" providerId="AD" clId="Web-{B8866F71-0C1B-4341-BC4F-A4D4A6B0E51F}" dt="2024-01-31T20:39:52.626" v="361" actId="20577"/>
        <pc:sldMkLst>
          <pc:docMk/>
          <pc:sldMk cId="2925481878" sldId="318"/>
        </pc:sldMkLst>
        <pc:spChg chg="mod">
          <ac:chgData name="Dylan Gottlieb" userId="S::dygo2386@colorado.edu::4ad04793-60a2-481b-af13-f79aa518e8b4" providerId="AD" clId="Web-{B8866F71-0C1B-4341-BC4F-A4D4A6B0E51F}" dt="2024-01-31T20:18:24.035" v="13" actId="20577"/>
          <ac:spMkLst>
            <pc:docMk/>
            <pc:sldMk cId="2925481878" sldId="318"/>
            <ac:spMk id="2" creationId="{0432D233-129B-5101-3C6C-968E097BE881}"/>
          </ac:spMkLst>
        </pc:spChg>
        <pc:spChg chg="mod">
          <ac:chgData name="Dylan Gottlieb" userId="S::dygo2386@colorado.edu::4ad04793-60a2-481b-af13-f79aa518e8b4" providerId="AD" clId="Web-{B8866F71-0C1B-4341-BC4F-A4D4A6B0E51F}" dt="2024-01-31T20:39:52.626" v="361" actId="20577"/>
          <ac:spMkLst>
            <pc:docMk/>
            <pc:sldMk cId="2925481878" sldId="318"/>
            <ac:spMk id="3" creationId="{A097C5C4-E865-C5C5-25FA-E97539320CA8}"/>
          </ac:spMkLst>
        </pc:spChg>
      </pc:sldChg>
      <pc:sldChg chg="modSp add replId">
        <pc:chgData name="Dylan Gottlieb" userId="S::dygo2386@colorado.edu::4ad04793-60a2-481b-af13-f79aa518e8b4" providerId="AD" clId="Web-{B8866F71-0C1B-4341-BC4F-A4D4A6B0E51F}" dt="2024-01-31T20:38:02.421" v="349" actId="1076"/>
        <pc:sldMkLst>
          <pc:docMk/>
          <pc:sldMk cId="2734907566" sldId="319"/>
        </pc:sldMkLst>
        <pc:spChg chg="mod">
          <ac:chgData name="Dylan Gottlieb" userId="S::dygo2386@colorado.edu::4ad04793-60a2-481b-af13-f79aa518e8b4" providerId="AD" clId="Web-{B8866F71-0C1B-4341-BC4F-A4D4A6B0E51F}" dt="2024-01-31T20:38:02.421" v="349" actId="1076"/>
          <ac:spMkLst>
            <pc:docMk/>
            <pc:sldMk cId="2734907566" sldId="319"/>
            <ac:spMk id="2" creationId="{11876964-BE05-CD33-E676-23813BD066EA}"/>
          </ac:spMkLst>
        </pc:spChg>
        <pc:spChg chg="mod">
          <ac:chgData name="Dylan Gottlieb" userId="S::dygo2386@colorado.edu::4ad04793-60a2-481b-af13-f79aa518e8b4" providerId="AD" clId="Web-{B8866F71-0C1B-4341-BC4F-A4D4A6B0E51F}" dt="2024-01-31T20:36:46.247" v="336" actId="20577"/>
          <ac:spMkLst>
            <pc:docMk/>
            <pc:sldMk cId="2734907566" sldId="319"/>
            <ac:spMk id="3" creationId="{5ADEFD5E-B3DA-EA3A-2CA2-71791D2D3EFA}"/>
          </ac:spMkLst>
        </pc:spChg>
      </pc:sldChg>
    </pc:docChg>
  </pc:docChgLst>
  <pc:docChgLst>
    <pc:chgData name="Layla Freeborn" userId="S::lafr9499@colorado.edu::f1c90044-c8ab-43c3-83b6-557d673548a4" providerId="AD" clId="Web-{6D01CD7D-B6BD-AA89-3F2C-32E2A4C00332}"/>
    <pc:docChg chg="">
      <pc:chgData name="Layla Freeborn" userId="S::lafr9499@colorado.edu::f1c90044-c8ab-43c3-83b6-557d673548a4" providerId="AD" clId="Web-{6D01CD7D-B6BD-AA89-3F2C-32E2A4C00332}" dt="2023-10-24T20:58:15.680" v="1"/>
      <pc:docMkLst>
        <pc:docMk/>
      </pc:docMkLst>
      <pc:sldChg chg="addCm">
        <pc:chgData name="Layla Freeborn" userId="S::lafr9499@colorado.edu::f1c90044-c8ab-43c3-83b6-557d673548a4" providerId="AD" clId="Web-{6D01CD7D-B6BD-AA89-3F2C-32E2A4C00332}" dt="2023-10-24T20:58:15.680" v="1"/>
        <pc:sldMkLst>
          <pc:docMk/>
          <pc:sldMk cId="2369599048" sldId="29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6D01CD7D-B6BD-AA89-3F2C-32E2A4C00332}" dt="2023-10-24T20:58:15.680" v="1"/>
              <pc2:cmMkLst xmlns:pc2="http://schemas.microsoft.com/office/powerpoint/2019/9/main/command">
                <pc:docMk/>
                <pc:sldMk cId="2369599048" sldId="296"/>
                <pc2:cmMk id="{76128D14-EB7B-48DD-89E9-7F653471B23E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6D01CD7D-B6BD-AA89-3F2C-32E2A4C00332}" dt="2023-10-24T20:57:03.773" v="0"/>
        <pc:sldMkLst>
          <pc:docMk/>
          <pc:sldMk cId="651781990" sldId="30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6D01CD7D-B6BD-AA89-3F2C-32E2A4C00332}" dt="2023-10-24T20:57:03.773" v="0"/>
              <pc2:cmMkLst xmlns:pc2="http://schemas.microsoft.com/office/powerpoint/2019/9/main/command">
                <pc:docMk/>
                <pc:sldMk cId="651781990" sldId="305"/>
                <pc2:cmMk id="{AD808BCE-F4CB-43E0-A01E-BA864EE16669}"/>
              </pc2:cmMkLst>
            </pc226:cmChg>
          </p:ext>
        </pc:extLst>
      </pc:sldChg>
    </pc:docChg>
  </pc:docChgLst>
  <pc:docChgLst>
    <pc:chgData name="Dylan Gottlieb" userId="S::dygo2386@colorado.edu::4ad04793-60a2-481b-af13-f79aa518e8b4" providerId="AD" clId="Web-{48E975FE-8708-9324-1925-D16D56D695EB}"/>
    <pc:docChg chg="modSld sldOrd">
      <pc:chgData name="Dylan Gottlieb" userId="S::dygo2386@colorado.edu::4ad04793-60a2-481b-af13-f79aa518e8b4" providerId="AD" clId="Web-{48E975FE-8708-9324-1925-D16D56D695EB}" dt="2024-01-31T21:32:11.950" v="27" actId="1076"/>
      <pc:docMkLst>
        <pc:docMk/>
      </pc:docMkLst>
      <pc:sldChg chg="modSp">
        <pc:chgData name="Dylan Gottlieb" userId="S::dygo2386@colorado.edu::4ad04793-60a2-481b-af13-f79aa518e8b4" providerId="AD" clId="Web-{48E975FE-8708-9324-1925-D16D56D695EB}" dt="2024-01-31T21:32:11.950" v="27" actId="1076"/>
        <pc:sldMkLst>
          <pc:docMk/>
          <pc:sldMk cId="0" sldId="257"/>
        </pc:sldMkLst>
        <pc:spChg chg="mod">
          <ac:chgData name="Dylan Gottlieb" userId="S::dygo2386@colorado.edu::4ad04793-60a2-481b-af13-f79aa518e8b4" providerId="AD" clId="Web-{48E975FE-8708-9324-1925-D16D56D695EB}" dt="2024-01-31T21:32:11.950" v="27" actId="1076"/>
          <ac:spMkLst>
            <pc:docMk/>
            <pc:sldMk cId="0" sldId="257"/>
            <ac:spMk id="178" creationId="{00000000-0000-0000-0000-000000000000}"/>
          </ac:spMkLst>
        </pc:spChg>
        <pc:picChg chg="mod">
          <ac:chgData name="Dylan Gottlieb" userId="S::dygo2386@colorado.edu::4ad04793-60a2-481b-af13-f79aa518e8b4" providerId="AD" clId="Web-{48E975FE-8708-9324-1925-D16D56D695EB}" dt="2024-01-31T21:32:02.575" v="25" actId="14100"/>
          <ac:picMkLst>
            <pc:docMk/>
            <pc:sldMk cId="0" sldId="257"/>
            <ac:picMk id="177" creationId="{00000000-0000-0000-0000-000000000000}"/>
          </ac:picMkLst>
        </pc:picChg>
      </pc:sldChg>
      <pc:sldChg chg="ord">
        <pc:chgData name="Dylan Gottlieb" userId="S::dygo2386@colorado.edu::4ad04793-60a2-481b-af13-f79aa518e8b4" providerId="AD" clId="Web-{48E975FE-8708-9324-1925-D16D56D695EB}" dt="2024-01-31T21:27:38.782" v="20"/>
        <pc:sldMkLst>
          <pc:docMk/>
          <pc:sldMk cId="0" sldId="258"/>
        </pc:sldMkLst>
      </pc:sldChg>
      <pc:sldChg chg="modSp">
        <pc:chgData name="Dylan Gottlieb" userId="S::dygo2386@colorado.edu::4ad04793-60a2-481b-af13-f79aa518e8b4" providerId="AD" clId="Web-{48E975FE-8708-9324-1925-D16D56D695EB}" dt="2024-01-31T21:29:44.522" v="21" actId="1076"/>
        <pc:sldMkLst>
          <pc:docMk/>
          <pc:sldMk cId="0" sldId="259"/>
        </pc:sldMkLst>
        <pc:spChg chg="mod">
          <ac:chgData name="Dylan Gottlieb" userId="S::dygo2386@colorado.edu::4ad04793-60a2-481b-af13-f79aa518e8b4" providerId="AD" clId="Web-{48E975FE-8708-9324-1925-D16D56D695EB}" dt="2024-01-31T21:29:44.522" v="21" actId="1076"/>
          <ac:spMkLst>
            <pc:docMk/>
            <pc:sldMk cId="0" sldId="259"/>
            <ac:spMk id="197" creationId="{00000000-0000-0000-0000-000000000000}"/>
          </ac:spMkLst>
        </pc:spChg>
      </pc:sldChg>
      <pc:sldChg chg="modSp">
        <pc:chgData name="Dylan Gottlieb" userId="S::dygo2386@colorado.edu::4ad04793-60a2-481b-af13-f79aa518e8b4" providerId="AD" clId="Web-{48E975FE-8708-9324-1925-D16D56D695EB}" dt="2024-01-31T21:26:28.764" v="19" actId="1076"/>
        <pc:sldMkLst>
          <pc:docMk/>
          <pc:sldMk cId="0" sldId="291"/>
        </pc:sldMkLst>
        <pc:spChg chg="mod">
          <ac:chgData name="Dylan Gottlieb" userId="S::dygo2386@colorado.edu::4ad04793-60a2-481b-af13-f79aa518e8b4" providerId="AD" clId="Web-{48E975FE-8708-9324-1925-D16D56D695EB}" dt="2024-01-31T21:26:25.326" v="18" actId="20577"/>
          <ac:spMkLst>
            <pc:docMk/>
            <pc:sldMk cId="0" sldId="291"/>
            <ac:spMk id="438" creationId="{00000000-0000-0000-0000-000000000000}"/>
          </ac:spMkLst>
        </pc:spChg>
        <pc:picChg chg="mod">
          <ac:chgData name="Dylan Gottlieb" userId="S::dygo2386@colorado.edu::4ad04793-60a2-481b-af13-f79aa518e8b4" providerId="AD" clId="Web-{48E975FE-8708-9324-1925-D16D56D695EB}" dt="2024-01-31T21:26:28.764" v="19" actId="1076"/>
          <ac:picMkLst>
            <pc:docMk/>
            <pc:sldMk cId="0" sldId="291"/>
            <ac:picMk id="3" creationId="{0D71EDCA-14C4-368B-D440-FF51F6FC562C}"/>
          </ac:picMkLst>
        </pc:picChg>
      </pc:sldChg>
    </pc:docChg>
  </pc:docChgLst>
  <pc:docChgLst>
    <pc:chgData name="Dylan Gottlieb" userId="S::dygo2386@colorado.edu::4ad04793-60a2-481b-af13-f79aa518e8b4" providerId="AD" clId="Web-{C1DF4740-DA68-4C8E-6670-570549094476}"/>
    <pc:docChg chg="modSld addMainMaster delMainMaster modMainMaster">
      <pc:chgData name="Dylan Gottlieb" userId="S::dygo2386@colorado.edu::4ad04793-60a2-481b-af13-f79aa518e8b4" providerId="AD" clId="Web-{C1DF4740-DA68-4C8E-6670-570549094476}" dt="2024-01-30T23:02:25.601" v="82" actId="20577"/>
      <pc:docMkLst>
        <pc:docMk/>
      </pc:docMkLst>
      <pc:sldChg chg="modSp mod setBg modClrScheme chgLayout">
        <pc:chgData name="Dylan Gottlieb" userId="S::dygo2386@colorado.edu::4ad04793-60a2-481b-af13-f79aa518e8b4" providerId="AD" clId="Web-{C1DF4740-DA68-4C8E-6670-570549094476}" dt="2024-01-30T22:51:19.844" v="17" actId="1076"/>
        <pc:sldMkLst>
          <pc:docMk/>
          <pc:sldMk cId="0" sldId="257"/>
        </pc:sldMkLst>
        <pc:spChg chg="mod ord">
          <ac:chgData name="Dylan Gottlieb" userId="S::dygo2386@colorado.edu::4ad04793-60a2-481b-af13-f79aa518e8b4" providerId="AD" clId="Web-{C1DF4740-DA68-4C8E-6670-570549094476}" dt="2024-01-30T22:51:19.844" v="17" actId="1076"/>
          <ac:spMkLst>
            <pc:docMk/>
            <pc:sldMk cId="0" sldId="257"/>
            <ac:spMk id="178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0" sldId="258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8"/>
            <ac:spMk id="183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8"/>
            <ac:spMk id="184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8"/>
            <ac:spMk id="185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0" sldId="259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9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9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59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0" sldId="291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91"/>
            <ac:spMk id="43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91"/>
            <ac:spMk id="43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0" sldId="291"/>
            <ac:spMk id="43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379862129" sldId="293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79862129" sldId="293"/>
            <ac:spMk id="4" creationId="{E6BA54D2-0A2A-4057-73B3-75DD24683684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79862129" sldId="293"/>
            <ac:spMk id="199" creationId="{00000000-0000-0000-0000-000000000000}"/>
          </ac:spMkLst>
        </pc:spChg>
        <pc:picChg chg="mod ord">
          <ac:chgData name="Dylan Gottlieb" userId="S::dygo2386@colorado.edu::4ad04793-60a2-481b-af13-f79aa518e8b4" providerId="AD" clId="Web-{C1DF4740-DA68-4C8E-6670-570549094476}" dt="2024-01-30T22:50:31.701" v="6"/>
          <ac:picMkLst>
            <pc:docMk/>
            <pc:sldMk cId="379862129" sldId="293"/>
            <ac:picMk id="2" creationId="{481DEE68-D334-8A16-D3D8-86462180C214}"/>
          </ac:picMkLst>
        </pc:pic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224947870" sldId="294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24947870" sldId="294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24947870" sldId="294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24947870" sldId="294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2369599048" sldId="296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369599048" sldId="296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369599048" sldId="296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369599048" sldId="296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7:11.403" v="66" actId="20577"/>
        <pc:sldMkLst>
          <pc:docMk/>
          <pc:sldMk cId="3035879292" sldId="300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035879292" sldId="300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7:11.403" v="66" actId="20577"/>
          <ac:spMkLst>
            <pc:docMk/>
            <pc:sldMk cId="3035879292" sldId="300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035879292" sldId="300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3677870356" sldId="302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677870356" sldId="302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677870356" sldId="302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747877285" sldId="303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747877285" sldId="303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747877285" sldId="303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747877285" sldId="303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336807806" sldId="304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6807806" sldId="304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6807806" sldId="304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6807806" sldId="304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651781990" sldId="305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651781990" sldId="305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651781990" sldId="305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651781990" sldId="305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2975079588" sldId="306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975079588" sldId="306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975079588" sldId="306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3:02:25.601" v="82" actId="20577"/>
        <pc:sldMkLst>
          <pc:docMk/>
          <pc:sldMk cId="1065736186" sldId="308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1065736186" sldId="308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3:02:25.601" v="82" actId="20577"/>
          <ac:spMkLst>
            <pc:docMk/>
            <pc:sldMk cId="1065736186" sldId="308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1065736186" sldId="308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2440630352" sldId="309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440630352" sldId="309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440630352" sldId="309"/>
            <ac:spMk id="198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440630352" sldId="309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3306033908" sldId="310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06033908" sldId="310"/>
            <ac:spMk id="2" creationId="{D21A58A4-B73B-99E9-6AEF-8CC079905AB3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06033908" sldId="310"/>
            <ac:spMk id="3" creationId="{E9A4583A-0412-3226-ABBE-9B092428BC09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3306033908" sldId="310"/>
            <ac:spMk id="4" creationId="{633DD359-B3DA-7F8E-80CD-0E6D962E37D7}"/>
          </ac:spMkLst>
        </pc:spChg>
      </pc:sldChg>
      <pc:sldChg chg="addSp delSp modSp mod setBg modClrScheme delDesignElem chgLayout">
        <pc:chgData name="Dylan Gottlieb" userId="S::dygo2386@colorado.edu::4ad04793-60a2-481b-af13-f79aa518e8b4" providerId="AD" clId="Web-{C1DF4740-DA68-4C8E-6670-570549094476}" dt="2024-01-30T22:50:44.217" v="13" actId="20577"/>
        <pc:sldMkLst>
          <pc:docMk/>
          <pc:sldMk cId="2641911653" sldId="311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641911653" sldId="311"/>
            <ac:spMk id="2" creationId="{1EFAA6B4-8CCB-8081-6307-D22553EEA56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44.217" v="13" actId="20577"/>
          <ac:spMkLst>
            <pc:docMk/>
            <pc:sldMk cId="2641911653" sldId="311"/>
            <ac:spMk id="3" creationId="{1FA1CE20-4077-0584-A514-AF110949A357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641911653" sldId="311"/>
            <ac:spMk id="4" creationId="{DBC5F6BD-E674-9F60-355D-3766BA132631}"/>
          </ac:spMkLst>
        </pc:spChg>
        <pc:spChg chg="add del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641911653" sldId="311"/>
            <ac:spMk id="1039" creationId="{8E2B8A2D-F46F-4DA5-8AFF-BC57461C281A}"/>
          </ac:spMkLst>
        </pc:spChg>
        <pc:spChg chg="add del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641911653" sldId="311"/>
            <ac:spMk id="1041" creationId="{292BAD85-00E4-4D0A-993C-8372E78E1ADD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4254645111" sldId="312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4254645111" sldId="312"/>
            <ac:spMk id="197" creationId="{00000000-0000-0000-0000-00000000000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4254645111" sldId="312"/>
            <ac:spMk id="199" creationId="{00000000-0000-0000-0000-00000000000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436401148" sldId="313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436401148" sldId="313"/>
            <ac:spMk id="2" creationId="{CED5378E-306E-989D-063E-5CBC3EF00317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1781415680" sldId="314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1781415680" sldId="314"/>
            <ac:spMk id="2" creationId="{CE72B44F-52EA-7887-8380-EBE6833A8133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1781415680" sldId="314"/>
            <ac:spMk id="3" creationId="{46DCC9D2-7597-DE36-BFF5-A82429604463}"/>
          </ac:spMkLst>
        </pc:spChg>
      </pc:sldChg>
      <pc:sldChg chg="addSp delSp modSp mod modClrScheme delDesignElem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1649511513" sldId="315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1649511513" sldId="315"/>
            <ac:spMk id="2" creationId="{212E336D-63F7-BD0E-202B-1D0DC46BB5BC}"/>
          </ac:spMkLst>
        </pc:spChg>
        <pc:grpChg chg="add del">
          <ac:chgData name="Dylan Gottlieb" userId="S::dygo2386@colorado.edu::4ad04793-60a2-481b-af13-f79aa518e8b4" providerId="AD" clId="Web-{C1DF4740-DA68-4C8E-6670-570549094476}" dt="2024-01-30T22:50:31.701" v="6"/>
          <ac:grpSpMkLst>
            <pc:docMk/>
            <pc:sldMk cId="1649511513" sldId="315"/>
            <ac:grpSpMk id="9" creationId="{449BC34D-9C23-4D6D-8213-1F471AF85B3F}"/>
          </ac:grpSpMkLst>
        </pc:gr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459167337" sldId="316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459167337" sldId="316"/>
            <ac:spMk id="2" creationId="{298F8EA5-8D31-C8F9-1984-2C9204C1367A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459167337" sldId="316"/>
            <ac:spMk id="3" creationId="{25FD59DA-C242-D1C6-C992-05580AF4BFD0}"/>
          </ac:spMkLst>
        </pc:spChg>
      </pc:sldChg>
      <pc:sldChg chg="modSp mod modClrScheme chgLayout">
        <pc:chgData name="Dylan Gottlieb" userId="S::dygo2386@colorado.edu::4ad04793-60a2-481b-af13-f79aa518e8b4" providerId="AD" clId="Web-{C1DF4740-DA68-4C8E-6670-570549094476}" dt="2024-01-30T22:50:31.701" v="6"/>
        <pc:sldMkLst>
          <pc:docMk/>
          <pc:sldMk cId="253430786" sldId="317"/>
        </pc:sldMkLst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53430786" sldId="317"/>
            <ac:spMk id="2" creationId="{79B41C39-69F9-34EB-FEF9-7C23629F61C0}"/>
          </ac:spMkLst>
        </pc:spChg>
        <pc:spChg chg="mod ord">
          <ac:chgData name="Dylan Gottlieb" userId="S::dygo2386@colorado.edu::4ad04793-60a2-481b-af13-f79aa518e8b4" providerId="AD" clId="Web-{C1DF4740-DA68-4C8E-6670-570549094476}" dt="2024-01-30T22:50:31.701" v="6"/>
          <ac:spMkLst>
            <pc:docMk/>
            <pc:sldMk cId="253430786" sldId="317"/>
            <ac:spMk id="3" creationId="{1BE841BF-5942-B695-DDC8-54DDF9DEBFF8}"/>
          </ac:spMkLst>
        </pc:spChg>
      </pc:sldChg>
      <pc:sldMasterChg chg="add del mod setBg addSldLayout delSldLayout modSldLayout">
        <pc:chgData name="Dylan Gottlieb" userId="S::dygo2386@colorado.edu::4ad04793-60a2-481b-af13-f79aa518e8b4" providerId="AD" clId="Web-{C1DF4740-DA68-4C8E-6670-570549094476}" dt="2024-01-30T22:50:31.701" v="6"/>
        <pc:sldMasterMkLst>
          <pc:docMk/>
          <pc:sldMasterMk cId="4216790332" sldId="2147483661"/>
        </pc:sldMasterMkLst>
        <pc:sldLayoutChg chg="add del mod setFolMasterObjs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2652626780" sldId="2147483662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1484876797" sldId="2147483663"/>
          </pc:sldLayoutMkLst>
        </pc:sldLayoutChg>
        <pc:sldLayoutChg chg="add del mod setFolMasterObjs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2731283255" sldId="2147483664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3368764816" sldId="2147483665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1204486514" sldId="2147483666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3959511440" sldId="2147483667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506874677" sldId="2147483668"/>
          </pc:sldLayoutMkLst>
        </pc:sldLayoutChg>
        <pc:sldLayoutChg chg="add del mod setFolMasterObjs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866464931" sldId="2147483669"/>
          </pc:sldLayoutMkLst>
        </pc:sldLayoutChg>
        <pc:sldLayoutChg chg="add del mod setFolMasterObjs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1397369100" sldId="2147483670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3245884935" sldId="2147483671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1521997839" sldId="2147483672"/>
          </pc:sldLayoutMkLst>
        </pc:sldLayoutChg>
        <pc:sldLayoutChg chg="add del mo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4216790332" sldId="2147483661"/>
            <pc:sldLayoutMk cId="48123262" sldId="2147483673"/>
          </pc:sldLayoutMkLst>
        </pc:sldLayoutChg>
      </pc:sldMasterChg>
      <pc:sldMasterChg chg="add del addSldLayout delSldLayout modSldLayout">
        <pc:chgData name="Dylan Gottlieb" userId="S::dygo2386@colorado.edu::4ad04793-60a2-481b-af13-f79aa518e8b4" providerId="AD" clId="Web-{C1DF4740-DA68-4C8E-6670-570549094476}" dt="2024-01-30T22:50:31.701" v="6"/>
        <pc:sldMasterMkLst>
          <pc:docMk/>
          <pc:sldMasterMk cId="914643256" sldId="2147483674"/>
        </pc:sldMasterMkLst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520404281" sldId="2147483675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861357001" sldId="2147483676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2068794937" sldId="2147483677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532461002" sldId="2147483678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1340183928" sldId="2147483679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43026165" sldId="2147483680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61237336" sldId="2147483681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148415366" sldId="2147483682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910968282" sldId="2147483683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4277434365" sldId="2147483684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3818068973" sldId="2147483685"/>
          </pc:sldLayoutMkLst>
        </pc:sldLayoutChg>
        <pc:sldLayoutChg chg="add del mod replId">
          <pc:chgData name="Dylan Gottlieb" userId="S::dygo2386@colorado.edu::4ad04793-60a2-481b-af13-f79aa518e8b4" providerId="AD" clId="Web-{C1DF4740-DA68-4C8E-6670-570549094476}" dt="2024-01-30T22:50:31.701" v="6"/>
          <pc:sldLayoutMkLst>
            <pc:docMk/>
            <pc:sldMasterMk cId="914643256" sldId="2147483674"/>
            <pc:sldLayoutMk cId="1754016484" sldId="2147483686"/>
          </pc:sldLayoutMkLst>
        </pc:sldLayoutChg>
      </pc:sldMasterChg>
    </pc:docChg>
  </pc:docChgLst>
  <pc:docChgLst>
    <pc:chgData name="Dylan Gottlieb" userId="4ad04793-60a2-481b-af13-f79aa518e8b4" providerId="ADAL" clId="{D2033B97-FE6F-4CEC-BEF1-7BBF64E11082}"/>
    <pc:docChg chg="undo custSel delSld modSld">
      <pc:chgData name="Dylan Gottlieb" userId="4ad04793-60a2-481b-af13-f79aa518e8b4" providerId="ADAL" clId="{D2033B97-FE6F-4CEC-BEF1-7BBF64E11082}" dt="2024-05-20T22:17:11.375" v="288" actId="14100"/>
      <pc:docMkLst>
        <pc:docMk/>
      </pc:docMkLst>
      <pc:sldChg chg="delCm">
        <pc:chgData name="Dylan Gottlieb" userId="4ad04793-60a2-481b-af13-f79aa518e8b4" providerId="ADAL" clId="{D2033B97-FE6F-4CEC-BEF1-7BBF64E11082}" dt="2024-05-20T22:02:10.379" v="45"/>
        <pc:sldMkLst>
          <pc:docMk/>
          <pc:sldMk cId="0" sldId="29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Dylan Gottlieb" userId="4ad04793-60a2-481b-af13-f79aa518e8b4" providerId="ADAL" clId="{D2033B97-FE6F-4CEC-BEF1-7BBF64E11082}" dt="2024-05-20T22:02:10.379" v="45"/>
              <pc2:cmMkLst xmlns:pc2="http://schemas.microsoft.com/office/powerpoint/2019/9/main/command">
                <pc:docMk/>
                <pc:sldMk cId="0" sldId="291"/>
                <pc2:cmMk id="{AF1E6B46-792E-46C1-BABC-EEC4F240E944}"/>
              </pc2:cmMkLst>
            </pc226:cmChg>
          </p:ext>
        </pc:extLst>
      </pc:sldChg>
      <pc:sldChg chg="del">
        <pc:chgData name="Dylan Gottlieb" userId="4ad04793-60a2-481b-af13-f79aa518e8b4" providerId="ADAL" clId="{D2033B97-FE6F-4CEC-BEF1-7BBF64E11082}" dt="2024-05-20T22:06:00.691" v="230" actId="47"/>
        <pc:sldMkLst>
          <pc:docMk/>
          <pc:sldMk cId="747877285" sldId="303"/>
        </pc:sldMkLst>
      </pc:sldChg>
      <pc:sldChg chg="del">
        <pc:chgData name="Dylan Gottlieb" userId="4ad04793-60a2-481b-af13-f79aa518e8b4" providerId="ADAL" clId="{D2033B97-FE6F-4CEC-BEF1-7BBF64E11082}" dt="2024-05-20T22:02:01.952" v="44" actId="2696"/>
        <pc:sldMkLst>
          <pc:docMk/>
          <pc:sldMk cId="336807806" sldId="304"/>
        </pc:sldMkLst>
      </pc:sldChg>
      <pc:sldChg chg="addSp delSp modSp mod">
        <pc:chgData name="Dylan Gottlieb" userId="4ad04793-60a2-481b-af13-f79aa518e8b4" providerId="ADAL" clId="{D2033B97-FE6F-4CEC-BEF1-7BBF64E11082}" dt="2024-05-20T22:17:11.375" v="288" actId="14100"/>
        <pc:sldMkLst>
          <pc:docMk/>
          <pc:sldMk cId="1065736186" sldId="308"/>
        </pc:sldMkLst>
        <pc:spChg chg="mod">
          <ac:chgData name="Dylan Gottlieb" userId="4ad04793-60a2-481b-af13-f79aa518e8b4" providerId="ADAL" clId="{D2033B97-FE6F-4CEC-BEF1-7BBF64E11082}" dt="2024-05-20T22:16:50.494" v="284" actId="14"/>
          <ac:spMkLst>
            <pc:docMk/>
            <pc:sldMk cId="1065736186" sldId="308"/>
            <ac:spMk id="198" creationId="{00000000-0000-0000-0000-000000000000}"/>
          </ac:spMkLst>
        </pc:spChg>
        <pc:picChg chg="add del mod">
          <ac:chgData name="Dylan Gottlieb" userId="4ad04793-60a2-481b-af13-f79aa518e8b4" providerId="ADAL" clId="{D2033B97-FE6F-4CEC-BEF1-7BBF64E11082}" dt="2024-05-20T22:16:29.819" v="273" actId="21"/>
          <ac:picMkLst>
            <pc:docMk/>
            <pc:sldMk cId="1065736186" sldId="308"/>
            <ac:picMk id="2" creationId="{A8A19043-4106-44A7-4962-721815C286AD}"/>
          </ac:picMkLst>
        </pc:picChg>
        <pc:picChg chg="add mod">
          <ac:chgData name="Dylan Gottlieb" userId="4ad04793-60a2-481b-af13-f79aa518e8b4" providerId="ADAL" clId="{D2033B97-FE6F-4CEC-BEF1-7BBF64E11082}" dt="2024-05-20T22:17:11.375" v="288" actId="14100"/>
          <ac:picMkLst>
            <pc:docMk/>
            <pc:sldMk cId="1065736186" sldId="308"/>
            <ac:picMk id="3" creationId="{A8A19043-4106-44A7-4962-721815C286AD}"/>
          </ac:picMkLst>
        </pc:picChg>
      </pc:sldChg>
      <pc:sldChg chg="del">
        <pc:chgData name="Dylan Gottlieb" userId="4ad04793-60a2-481b-af13-f79aa518e8b4" providerId="ADAL" clId="{D2033B97-FE6F-4CEC-BEF1-7BBF64E11082}" dt="2024-05-20T22:05:53.194" v="228" actId="47"/>
        <pc:sldMkLst>
          <pc:docMk/>
          <pc:sldMk cId="1781415680" sldId="314"/>
        </pc:sldMkLst>
      </pc:sldChg>
      <pc:sldChg chg="modSp mod">
        <pc:chgData name="Dylan Gottlieb" userId="4ad04793-60a2-481b-af13-f79aa518e8b4" providerId="ADAL" clId="{D2033B97-FE6F-4CEC-BEF1-7BBF64E11082}" dt="2024-05-20T21:39:32.802" v="43"/>
        <pc:sldMkLst>
          <pc:docMk/>
          <pc:sldMk cId="253430786" sldId="317"/>
        </pc:sldMkLst>
        <pc:spChg chg="mod">
          <ac:chgData name="Dylan Gottlieb" userId="4ad04793-60a2-481b-af13-f79aa518e8b4" providerId="ADAL" clId="{D2033B97-FE6F-4CEC-BEF1-7BBF64E11082}" dt="2024-05-20T21:39:32.802" v="43"/>
          <ac:spMkLst>
            <pc:docMk/>
            <pc:sldMk cId="253430786" sldId="317"/>
            <ac:spMk id="3" creationId="{1BE841BF-5942-B695-DDC8-54DDF9DEBFF8}"/>
          </ac:spMkLst>
        </pc:spChg>
      </pc:sldChg>
      <pc:sldChg chg="del">
        <pc:chgData name="Dylan Gottlieb" userId="4ad04793-60a2-481b-af13-f79aa518e8b4" providerId="ADAL" clId="{D2033B97-FE6F-4CEC-BEF1-7BBF64E11082}" dt="2024-05-20T22:05:54.336" v="229" actId="47"/>
        <pc:sldMkLst>
          <pc:docMk/>
          <pc:sldMk cId="2734907566" sldId="319"/>
        </pc:sldMkLst>
      </pc:sldChg>
    </pc:docChg>
  </pc:docChgLst>
  <pc:docChgLst>
    <pc:chgData name="Brandon Reyes" userId="S::brre2566@colorado.edu::99b5df0e-c79b-4159-b891-1cd112bc1456" providerId="AD" clId="Web-{22C6C21E-92EF-8A6F-26FA-1151320EF5D4}"/>
    <pc:docChg chg="modSld">
      <pc:chgData name="Brandon Reyes" userId="S::brre2566@colorado.edu::99b5df0e-c79b-4159-b891-1cd112bc1456" providerId="AD" clId="Web-{22C6C21E-92EF-8A6F-26FA-1151320EF5D4}" dt="2024-01-31T21:16:33.112" v="4" actId="20577"/>
      <pc:docMkLst>
        <pc:docMk/>
      </pc:docMkLst>
      <pc:sldChg chg="modSp">
        <pc:chgData name="Brandon Reyes" userId="S::brre2566@colorado.edu::99b5df0e-c79b-4159-b891-1cd112bc1456" providerId="AD" clId="Web-{22C6C21E-92EF-8A6F-26FA-1151320EF5D4}" dt="2024-01-31T21:11:54.278" v="0" actId="1076"/>
        <pc:sldMkLst>
          <pc:docMk/>
          <pc:sldMk cId="3306033908" sldId="310"/>
        </pc:sldMkLst>
        <pc:picChg chg="mod">
          <ac:chgData name="Brandon Reyes" userId="S::brre2566@colorado.edu::99b5df0e-c79b-4159-b891-1cd112bc1456" providerId="AD" clId="Web-{22C6C21E-92EF-8A6F-26FA-1151320EF5D4}" dt="2024-01-31T21:11:54.278" v="0" actId="1076"/>
          <ac:picMkLst>
            <pc:docMk/>
            <pc:sldMk cId="3306033908" sldId="310"/>
            <ac:picMk id="2050" creationId="{0B4694C7-6A25-2B93-B0A0-E81178728F77}"/>
          </ac:picMkLst>
        </pc:picChg>
      </pc:sldChg>
      <pc:sldChg chg="modSp">
        <pc:chgData name="Brandon Reyes" userId="S::brre2566@colorado.edu::99b5df0e-c79b-4159-b891-1cd112bc1456" providerId="AD" clId="Web-{22C6C21E-92EF-8A6F-26FA-1151320EF5D4}" dt="2024-01-31T21:16:33.112" v="4" actId="20577"/>
        <pc:sldMkLst>
          <pc:docMk/>
          <pc:sldMk cId="459167337" sldId="316"/>
        </pc:sldMkLst>
        <pc:spChg chg="mod">
          <ac:chgData name="Brandon Reyes" userId="S::brre2566@colorado.edu::99b5df0e-c79b-4159-b891-1cd112bc1456" providerId="AD" clId="Web-{22C6C21E-92EF-8A6F-26FA-1151320EF5D4}" dt="2024-01-31T21:16:33.112" v="4" actId="20577"/>
          <ac:spMkLst>
            <pc:docMk/>
            <pc:sldMk cId="459167337" sldId="316"/>
            <ac:spMk id="3" creationId="{25FD59DA-C242-D1C6-C992-05580AF4BFD0}"/>
          </ac:spMkLst>
        </pc:spChg>
      </pc:sldChg>
    </pc:docChg>
  </pc:docChgLst>
  <pc:docChgLst>
    <pc:chgData name="Layla Freeborn" userId="S::lafr9499@colorado.edu::f1c90044-c8ab-43c3-83b6-557d673548a4" providerId="AD" clId="Web-{3ABC4AF3-DAC3-D8C8-7AA7-1BAB798EAD6B}"/>
    <pc:docChg chg="mod">
      <pc:chgData name="Layla Freeborn" userId="S::lafr9499@colorado.edu::f1c90044-c8ab-43c3-83b6-557d673548a4" providerId="AD" clId="Web-{3ABC4AF3-DAC3-D8C8-7AA7-1BAB798EAD6B}" dt="2023-10-24T19:26:58.811" v="8"/>
      <pc:docMkLst>
        <pc:docMk/>
      </pc:docMkLst>
      <pc:sldChg chg="addCm">
        <pc:chgData name="Layla Freeborn" userId="S::lafr9499@colorado.edu::f1c90044-c8ab-43c3-83b6-557d673548a4" providerId="AD" clId="Web-{3ABC4AF3-DAC3-D8C8-7AA7-1BAB798EAD6B}" dt="2023-10-24T19:09:10.691" v="1"/>
        <pc:sldMkLst>
          <pc:docMk/>
          <pc:sldMk cId="0" sldId="25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09:10.691" v="1"/>
              <pc2:cmMkLst xmlns:pc2="http://schemas.microsoft.com/office/powerpoint/2019/9/main/command">
                <pc:docMk/>
                <pc:sldMk cId="0" sldId="257"/>
                <pc2:cmMk id="{F847F91A-7F55-4A18-8E9B-BB5E08847290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3ABC4AF3-DAC3-D8C8-7AA7-1BAB798EAD6B}" dt="2023-10-24T19:23:40.960" v="7"/>
        <pc:sldMkLst>
          <pc:docMk/>
          <pc:sldMk cId="0" sldId="25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09:47.505" v="2"/>
              <pc2:cmMkLst xmlns:pc2="http://schemas.microsoft.com/office/powerpoint/2019/9/main/command">
                <pc:docMk/>
                <pc:sldMk cId="0" sldId="258"/>
                <pc2:cmMk id="{3310350F-91DA-41D1-B322-7D67FE4C0DD8}"/>
              </pc2:cmMkLst>
            </pc226:cmChg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23:40.960" v="7"/>
              <pc2:cmMkLst xmlns:pc2="http://schemas.microsoft.com/office/powerpoint/2019/9/main/command">
                <pc:docMk/>
                <pc:sldMk cId="0" sldId="258"/>
                <pc2:cmMk id="{63A8DAE5-60B4-4CB7-A3B7-0AA982A761F4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3ABC4AF3-DAC3-D8C8-7AA7-1BAB798EAD6B}" dt="2023-10-24T19:10:33.569" v="3"/>
        <pc:sldMkLst>
          <pc:docMk/>
          <pc:sldMk cId="0" sldId="25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10:33.569" v="3"/>
              <pc2:cmMkLst xmlns:pc2="http://schemas.microsoft.com/office/powerpoint/2019/9/main/command">
                <pc:docMk/>
                <pc:sldMk cId="0" sldId="259"/>
                <pc2:cmMk id="{E3526263-C67D-4420-8844-4CDEDB74637B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3ABC4AF3-DAC3-D8C8-7AA7-1BAB798EAD6B}" dt="2023-10-24T19:23:13.709" v="6"/>
        <pc:sldMkLst>
          <pc:docMk/>
          <pc:sldMk cId="2369599048" sldId="29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23:13.709" v="6"/>
              <pc2:cmMkLst xmlns:pc2="http://schemas.microsoft.com/office/powerpoint/2019/9/main/command">
                <pc:docMk/>
                <pc:sldMk cId="2369599048" sldId="296"/>
                <pc2:cmMk id="{CCDD90F6-E776-4BDC-9798-350AC8746F1B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3ABC4AF3-DAC3-D8C8-7AA7-1BAB798EAD6B}" dt="2023-10-24T19:16:55.880" v="5"/>
        <pc:sldMkLst>
          <pc:docMk/>
          <pc:sldMk cId="3306033908" sldId="31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11:20.649" v="4"/>
              <pc2:cmMkLst xmlns:pc2="http://schemas.microsoft.com/office/powerpoint/2019/9/main/command">
                <pc:docMk/>
                <pc:sldMk cId="3306033908" sldId="310"/>
                <pc2:cmMk id="{E81B1444-565E-42F1-BE82-E09A4DE2325E}"/>
              </pc2:cmMkLst>
            </pc226:cmChg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16:55.880" v="5"/>
              <pc2:cmMkLst xmlns:pc2="http://schemas.microsoft.com/office/powerpoint/2019/9/main/command">
                <pc:docMk/>
                <pc:sldMk cId="3306033908" sldId="310"/>
                <pc2:cmMk id="{8719BC9E-0638-477D-BC2A-D559604A8D96}"/>
              </pc2:cmMkLst>
            </pc226:cmChg>
          </p:ext>
        </pc:extLst>
      </pc:sldChg>
      <pc:sldChg chg="addCm">
        <pc:chgData name="Layla Freeborn" userId="S::lafr9499@colorado.edu::f1c90044-c8ab-43c3-83b6-557d673548a4" providerId="AD" clId="Web-{3ABC4AF3-DAC3-D8C8-7AA7-1BAB798EAD6B}" dt="2023-10-24T19:26:58.811" v="8"/>
        <pc:sldMkLst>
          <pc:docMk/>
          <pc:sldMk cId="4254645111" sldId="31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Layla Freeborn" userId="S::lafr9499@colorado.edu::f1c90044-c8ab-43c3-83b6-557d673548a4" providerId="AD" clId="Web-{3ABC4AF3-DAC3-D8C8-7AA7-1BAB798EAD6B}" dt="2023-10-24T19:26:58.811" v="8"/>
              <pc2:cmMkLst xmlns:pc2="http://schemas.microsoft.com/office/powerpoint/2019/9/main/command">
                <pc:docMk/>
                <pc:sldMk cId="4254645111" sldId="312"/>
                <pc2:cmMk id="{D93A02F2-49D8-4D34-B791-2134E6846307}"/>
              </pc2:cmMkLst>
            </pc226:cmChg>
          </p:ext>
        </pc:extLst>
      </pc:sldChg>
    </pc:docChg>
  </pc:docChgLst>
</pc:chgInfo>
</file>

<file path=ppt/comments/modernComment_131_26D9676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D808BCE-F4CB-43E0-A01E-BA864EE16669}" authorId="{8E420253-9834-D587-4096-1C93931547C5}" status="resolved" created="2023-10-24T20:57:03.773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651781990" sldId="305"/>
      <ac:spMk id="198" creationId="{00000000-0000-0000-0000-000000000000}"/>
      <ac:txMk cp="83" len="28">
        <ac:context len="137" hash="242143568"/>
      </ac:txMk>
    </ac:txMkLst>
    <p188:pos x="2754156" y="2151529"/>
    <p188:txBody>
      <a:bodyPr/>
      <a:lstStyle/>
      <a:p>
        <a:r>
          <a:rPr lang="en-US"/>
          <a:t>can you write out these acronyms? </a:t>
        </a:r>
      </a:p>
    </p188:txBody>
  </p188:cm>
</p188:cmLst>
</file>

<file path=ppt/comments/modernComment_13C_1B5E566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94576FD-1AC2-4E12-894C-B045603784F9}" authorId="{8E420253-9834-D587-4096-1C93931547C5}" status="resolved" created="2023-10-27T21:43:20.140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59167337" sldId="316"/>
      <ac:spMk id="2" creationId="{298F8EA5-8D31-C8F9-1984-2C9204C1367A}"/>
      <ac:txMk cp="0" len="17">
        <ac:context len="18" hash="1680703106"/>
      </ac:txMk>
    </ac:txMkLst>
    <p188:pos x="4616823" y="124509"/>
    <p188:txBody>
      <a:bodyPr/>
      <a:lstStyle/>
      <a:p>
        <a:r>
          <a:rPr lang="en-US"/>
          <a:t>See note at end, but it would be nice to eventually have more details here, e.g., a one slide summary for each different use case. [@Andrew Monaghan] or I can help you with this next semester.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EE903-A4C2-1F44-B9B4-E7AD3DB157C1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74DFB-9975-BC46-83FE-CA04531F2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82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www.youtube.com</a:t>
            </a:r>
            <a:r>
              <a:rPr lang="en-US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watch?v</a:t>
            </a:r>
            <a:r>
              <a:rPr lang="en-US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=</a:t>
            </a:r>
            <a:r>
              <a:rPr lang="en-US" sz="1800" b="0" i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xcGHnGzDNrk</a:t>
            </a:r>
            <a:r>
              <a:rPr lang="en-US" sz="1800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/>
          </a:p>
        </p:txBody>
      </p:sp>
      <p:sp>
        <p:nvSpPr>
          <p:cNvPr id="175" name="Google Shape;1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0866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3431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en-US"/>
              <a:t>We'll help to provision the resources you need, estimate costs for these resources. </a:t>
            </a:r>
          </a:p>
          <a:p>
            <a:pPr marL="0" indent="0"/>
            <a:r>
              <a:rPr lang="en-US"/>
              <a:t>We'll work with you on budgeting.</a:t>
            </a:r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5267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61888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har char="•"/>
            </a:pPr>
            <a:r>
              <a:rPr lang="en-US"/>
              <a:t>Amazon Web Services - (Host of cloud services)</a:t>
            </a:r>
          </a:p>
          <a:p>
            <a:pPr>
              <a:buChar char="•"/>
            </a:pPr>
            <a:r>
              <a:rPr lang="en-US"/>
              <a:t>A way to host your application or data on Amazon’s hardware</a:t>
            </a:r>
          </a:p>
          <a:p>
            <a:pPr marL="171450" lvl="0" indent="-171450" algn="l">
              <a:spcBef>
                <a:spcPts val="0"/>
              </a:spcBef>
              <a:spcAft>
                <a:spcPts val="0"/>
              </a:spcAft>
              <a:buChar char="•"/>
            </a:pPr>
            <a:endParaRPr lang="en-US"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0911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0056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53958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en-US"/>
              <a:t>Lambda:  Lambda natively supports Java, Go, PowerShell, Node.js, C#, Python, and Ruby code, and provides a Runtime API allowing you to use any additional programming languages to author your functions.</a:t>
            </a: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7789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>
              <a:buAutoNum type="arabicPeriod"/>
            </a:pPr>
            <a:r>
              <a:rPr lang="en-US"/>
              <a:t>Don’t have to manage infrastructure</a:t>
            </a:r>
          </a:p>
          <a:p>
            <a:pPr marL="228600">
              <a:buAutoNum type="arabicPeriod"/>
            </a:pPr>
            <a:r>
              <a:rPr lang="en-US"/>
              <a:t>High availability</a:t>
            </a:r>
          </a:p>
          <a:p>
            <a:pPr marL="685800" lvl="1">
              <a:buAutoNum type="arabicPeriod"/>
            </a:pPr>
            <a:r>
              <a:rPr lang="en-US"/>
              <a:t>Go into availability zones?</a:t>
            </a:r>
          </a:p>
          <a:p>
            <a:pPr marL="228600">
              <a:buAutoNum type="arabicPeriod"/>
            </a:pPr>
            <a:r>
              <a:rPr lang="en-US"/>
              <a:t>Data security</a:t>
            </a:r>
          </a:p>
          <a:p>
            <a:pPr marL="685800" lvl="1">
              <a:buAutoNum type="arabicPeriod"/>
            </a:pPr>
            <a:r>
              <a:rPr lang="en-US"/>
              <a:t>Go into the .9999% thing from AWS</a:t>
            </a:r>
          </a:p>
          <a:p>
            <a:pPr marL="228600">
              <a:buAutoNum type="arabicPeriod"/>
            </a:pPr>
            <a:r>
              <a:rPr lang="en-US"/>
              <a:t>Quick and easy Scalability</a:t>
            </a:r>
          </a:p>
          <a:p>
            <a:pPr marL="228600">
              <a:buAutoNum type="arabicPeriod"/>
            </a:pPr>
            <a:r>
              <a:rPr lang="en-US"/>
              <a:t>Getting closer to the data</a:t>
            </a:r>
          </a:p>
          <a:p>
            <a:pPr marL="685800" lvl="1">
              <a:buAutoNum type="arabicPeriod"/>
            </a:pPr>
            <a:r>
              <a:rPr lang="en-US"/>
              <a:t>NASA data sets in cloud</a:t>
            </a:r>
          </a:p>
          <a:p>
            <a:pPr marL="685800" lvl="1">
              <a:buAutoNum type="arabicPeriod"/>
            </a:pPr>
            <a:r>
              <a:rPr lang="en-US"/>
              <a:t>Running applications in the geographical zone that the data is in</a:t>
            </a:r>
          </a:p>
          <a:p>
            <a:pPr marL="228600">
              <a:buAutoNum type="arabicPeriod"/>
            </a:pPr>
            <a:r>
              <a:rPr lang="en-US"/>
              <a:t>Choice of computing power</a:t>
            </a:r>
          </a:p>
          <a:p>
            <a:pPr marL="685800" lvl="1">
              <a:buAutoNum type="arabicPeriod"/>
            </a:pPr>
            <a:r>
              <a:rPr lang="en-US"/>
              <a:t>High memory</a:t>
            </a:r>
          </a:p>
          <a:p>
            <a:pPr marL="685800" lvl="1">
              <a:buAutoNum type="arabicPeriod"/>
            </a:pPr>
            <a:r>
              <a:rPr lang="en-US"/>
              <a:t>High CPU</a:t>
            </a:r>
          </a:p>
          <a:p>
            <a:pPr marL="685800" lvl="1">
              <a:buAutoNum type="arabicPeriod"/>
            </a:pPr>
            <a:r>
              <a:rPr lang="en-US"/>
              <a:t>GPU</a:t>
            </a:r>
          </a:p>
          <a:p>
            <a:pPr marL="685800" lvl="1">
              <a:buAutoNum type="arabicPeriod"/>
            </a:pPr>
            <a:r>
              <a:rPr lang="en-US"/>
              <a:t>High speed storage</a:t>
            </a:r>
          </a:p>
          <a:p>
            <a:pPr marL="685800" lvl="1">
              <a:buAutoNum type="arabicPeriod"/>
            </a:pPr>
            <a:r>
              <a:rPr lang="en-US"/>
              <a:t>HCP, HTC</a:t>
            </a:r>
          </a:p>
          <a:p>
            <a:pPr marL="685800" lvl="1">
              <a:buAutoNum type="arabicPeriod"/>
            </a:pPr>
            <a:r>
              <a:rPr lang="en-US"/>
              <a:t>Pretty much anything you want</a:t>
            </a:r>
          </a:p>
          <a:p>
            <a:pPr>
              <a:buAutoNum type="arabicPeriod"/>
            </a:pPr>
            <a:r>
              <a:rPr lang="en-US"/>
              <a:t>Cost </a:t>
            </a:r>
            <a:r>
              <a:rPr lang="en-US" err="1"/>
              <a:t>Variablility</a:t>
            </a:r>
            <a:endParaRPr lang="en-US"/>
          </a:p>
          <a:p>
            <a:pPr marL="685800" lvl="1">
              <a:buAutoNum type="arabicPeriod"/>
            </a:pPr>
            <a:r>
              <a:rPr lang="en-US"/>
              <a:t>Can be cheaper than running on-premise in many cases due to not having to pay for staffing, utilities, etc.</a:t>
            </a:r>
          </a:p>
          <a:p>
            <a:pPr marL="685800" lvl="1">
              <a:buAutoNum type="arabicPeriod"/>
            </a:pPr>
            <a:r>
              <a:rPr lang="en-US"/>
              <a:t>We've found it can be cheaper in comparison to an on-premise system that is not fully utilized</a:t>
            </a:r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9102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a2bdd0a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en-US"/>
              <a:t>AWS removes the need to manage a datacenter</a:t>
            </a:r>
            <a:endParaRPr/>
          </a:p>
        </p:txBody>
      </p:sp>
      <p:sp>
        <p:nvSpPr>
          <p:cNvPr id="195" name="Google Shape;195;gf3a2bdd0a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780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4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34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68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401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5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79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61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3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5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96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3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1_26D9676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about-aws/global-infrastructure/?p=ngi&amp;loc=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3C_1B5E566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education/awseducate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loud.google.com/learn/training" TargetMode="External"/><Relationship Id="rId4" Type="http://schemas.openxmlformats.org/officeDocument/2006/relationships/hyperlink" Target="https://learn.microsoft.com/en-us/training/azure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aws.amazon.com/free/?all-free-tier.sort-by=item.additionalFields.SortRank&amp;all-free-tier.sort-order=asc&amp;awsf.Free%20Tier%20Types=*all&amp;awsf.Free%20Tier%20Categories=*all" TargetMode="External"/><Relationship Id="rId7" Type="http://schemas.openxmlformats.org/officeDocument/2006/relationships/hyperlink" Target="https://allocations.access-ci.org/allocations-policy#eligibilit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etstream-cloud.org/index.html" TargetMode="External"/><Relationship Id="rId5" Type="http://schemas.openxmlformats.org/officeDocument/2006/relationships/hyperlink" Target="https://cloud.google.com/free?hl=en" TargetMode="External"/><Relationship Id="rId4" Type="http://schemas.openxmlformats.org/officeDocument/2006/relationships/hyperlink" Target="https://azure.microsoft.com/en-us/pricing/free-servic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cloud101_prime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office.com/r/idtDVWz7H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7" descr="University of Colorado Boulder - Flatirons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1214" y="-4336"/>
            <a:ext cx="12190202" cy="450316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>
            <a:spLocks noGrp="1"/>
          </p:cNvSpPr>
          <p:nvPr>
            <p:ph type="ctrTitle"/>
          </p:nvPr>
        </p:nvSpPr>
        <p:spPr>
          <a:xfrm>
            <a:off x="386523" y="4700758"/>
            <a:ext cx="11301300" cy="1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buSzPts val="5400"/>
            </a:pPr>
            <a:r>
              <a:rPr lang="en-US" sz="3800">
                <a:ea typeface="Helvetica Neue"/>
                <a:cs typeface="Times New Roman" panose="02020603050405020304" pitchFamily="18" charset="0"/>
                <a:sym typeface="Helvetica Neue"/>
              </a:rPr>
              <a:t>Cloud 101: Introduction to Commercial Cloud Computing</a:t>
            </a:r>
            <a:endParaRPr lang="en-US" sz="3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Elastic Container Service diagram">
            <a:extLst>
              <a:ext uri="{FF2B5EF4-FFF2-40B4-BE49-F238E27FC236}">
                <a16:creationId xmlns:a16="http://schemas.microsoft.com/office/drawing/2014/main" id="{C9D205C9-190E-0824-6F2C-6D840B7C5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634" y="3776106"/>
            <a:ext cx="6523511" cy="2304308"/>
          </a:xfrm>
          <a:prstGeom prst="rect">
            <a:avLst/>
          </a:prstGeom>
        </p:spPr>
      </p:pic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-US" sz="4100" dirty="0">
                <a:sym typeface="Helvetica Neue Light"/>
              </a:rPr>
              <a:t>What tools are </a:t>
            </a:r>
            <a:br>
              <a:rPr lang="en-US" sz="4100" dirty="0">
                <a:sym typeface="Helvetica Neue Light"/>
              </a:rPr>
            </a:br>
            <a:r>
              <a:rPr lang="en-US" sz="4100" dirty="0">
                <a:sym typeface="Helvetica Neue Light"/>
              </a:rPr>
              <a:t>available?</a:t>
            </a:r>
            <a:endParaRPr lang="en-US" sz="4100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lIns="91425" tIns="45700" rIns="91425" bIns="45700" rtlCol="0" anchor="t" anchorCtr="0">
            <a:normAutofit/>
          </a:bodyPr>
          <a:lstStyle/>
          <a:p>
            <a:pPr marL="457200" indent="-323215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Advanced tools</a:t>
            </a:r>
          </a:p>
          <a:p>
            <a:pPr marL="988060" lvl="1" indent="-323215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i="0" dirty="0"/>
              <a:t>Cluster Environments</a:t>
            </a:r>
          </a:p>
          <a:p>
            <a:pPr marL="1445260" lvl="2" indent="-383540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Parallel cluster</a:t>
            </a:r>
          </a:p>
          <a:p>
            <a:pPr marL="1445260" lvl="2" indent="-383540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 err="1"/>
              <a:t>CycleCloud</a:t>
            </a:r>
            <a:endParaRPr lang="en-US" sz="2400" dirty="0"/>
          </a:p>
          <a:p>
            <a:pPr marL="988060" lvl="1" indent="-383540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i="0" dirty="0"/>
              <a:t>Container Services</a:t>
            </a:r>
          </a:p>
          <a:p>
            <a:pPr marL="1445260" lvl="2" indent="-383540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Elastic Kubernetes Service</a:t>
            </a:r>
          </a:p>
          <a:p>
            <a:pPr marL="1445260" lvl="2" indent="-383540"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Elastic Container Service </a:t>
            </a:r>
            <a:endParaRPr lang="en-US" sz="2400" i="0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-US"/>
          </a:p>
        </p:txBody>
      </p:sp>
      <p:pic>
        <p:nvPicPr>
          <p:cNvPr id="2" name="Picture 2" descr="Parallel cluster diagram">
            <a:extLst>
              <a:ext uri="{FF2B5EF4-FFF2-40B4-BE49-F238E27FC236}">
                <a16:creationId xmlns:a16="http://schemas.microsoft.com/office/drawing/2014/main" id="{F5ACE963-08F6-67D2-26C5-74F4C8A975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4922" y="586996"/>
            <a:ext cx="6517065" cy="21180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331E23-FFD2-A5B9-C35C-3AF77171F181}"/>
              </a:ext>
            </a:extLst>
          </p:cNvPr>
          <p:cNvSpPr txBox="1"/>
          <p:nvPr/>
        </p:nvSpPr>
        <p:spPr>
          <a:xfrm>
            <a:off x="7540831" y="178130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Parallel Cluster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206C4A-D8D6-DD57-ADF2-BF54708DDC25}"/>
              </a:ext>
            </a:extLst>
          </p:cNvPr>
          <p:cNvSpPr txBox="1"/>
          <p:nvPr/>
        </p:nvSpPr>
        <p:spPr>
          <a:xfrm>
            <a:off x="7271713" y="3328010"/>
            <a:ext cx="424370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Elastic Container Service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8199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637478" y="435501"/>
            <a:ext cx="4267201" cy="147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>
                <a:sym typeface="Helvetica Neue Light"/>
              </a:rPr>
              <a:t>What tools are available?</a:t>
            </a:r>
            <a:endParaRPr lang="en-US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xfrm>
            <a:off x="1219200" y="2095188"/>
            <a:ext cx="4261263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/>
              <a:t>Advanced tools</a:t>
            </a:r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 i="0"/>
              <a:t>Serverless code execution</a:t>
            </a:r>
          </a:p>
          <a:p>
            <a:pPr marL="1445260" lvl="2" indent="-38354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/>
              <a:t>Lambda</a:t>
            </a:r>
            <a:endParaRPr lang="en-US" sz="2800" i="0"/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 i="0"/>
              <a:t>Machine Learning</a:t>
            </a:r>
          </a:p>
          <a:p>
            <a:pPr marL="1445260" lvl="2" indent="-38354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 err="1"/>
              <a:t>Sagemaker</a:t>
            </a:r>
            <a:r>
              <a:rPr lang="en-US" sz="2800"/>
              <a:t>, </a:t>
            </a:r>
            <a:r>
              <a:rPr lang="en-US" sz="2800" err="1"/>
              <a:t>Rekognition</a:t>
            </a:r>
            <a:r>
              <a:rPr lang="en-US" sz="2800"/>
              <a:t>, Polly, etc.</a:t>
            </a:r>
            <a:endParaRPr lang="en-US" sz="2800" i="0"/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endParaRPr lang="en-US" sz="2800" i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dirty="0"/>
              <a:t>11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5879E-2AB5-D464-4121-59C792B15F83}"/>
              </a:ext>
            </a:extLst>
          </p:cNvPr>
          <p:cNvSpPr txBox="1"/>
          <p:nvPr/>
        </p:nvSpPr>
        <p:spPr>
          <a:xfrm>
            <a:off x="7540831" y="178130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/>
              <a:t>Lambda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BC475B-201E-3CA8-37E9-FE2721B489F3}"/>
              </a:ext>
            </a:extLst>
          </p:cNvPr>
          <p:cNvSpPr txBox="1"/>
          <p:nvPr/>
        </p:nvSpPr>
        <p:spPr>
          <a:xfrm>
            <a:off x="7540831" y="2582883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/>
              <a:t>Sagemaker</a:t>
            </a:r>
            <a:endParaRPr lang="en-US" err="1"/>
          </a:p>
        </p:txBody>
      </p:sp>
      <p:pic>
        <p:nvPicPr>
          <p:cNvPr id="10" name="Picture 10" descr="Lambda diagram">
            <a:extLst>
              <a:ext uri="{FF2B5EF4-FFF2-40B4-BE49-F238E27FC236}">
                <a16:creationId xmlns:a16="http://schemas.microsoft.com/office/drawing/2014/main" id="{085E1C68-54F9-2CF8-A621-F4B2FF400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738" y="626180"/>
            <a:ext cx="6523511" cy="1894601"/>
          </a:xfrm>
          <a:prstGeom prst="rect">
            <a:avLst/>
          </a:prstGeom>
        </p:spPr>
      </p:pic>
      <p:pic>
        <p:nvPicPr>
          <p:cNvPr id="11" name="Picture 11" descr="Sagemaker diagram">
            <a:extLst>
              <a:ext uri="{FF2B5EF4-FFF2-40B4-BE49-F238E27FC236}">
                <a16:creationId xmlns:a16="http://schemas.microsoft.com/office/drawing/2014/main" id="{BF064B25-2281-47AC-B7EA-AD251F021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843" y="3049157"/>
            <a:ext cx="6411167" cy="320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30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>
                <a:sym typeface="Helvetica Neue Light"/>
              </a:rPr>
              <a:t>Why use the cloud?</a:t>
            </a:r>
            <a:endParaRPr lang="en-US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xfrm>
            <a:off x="838200" y="134976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>
                <a:hlinkClick r:id="rId3"/>
              </a:rPr>
              <a:t>Availability</a:t>
            </a:r>
            <a:endParaRPr lang="en-US" sz="1600" dirty="0"/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Data durability</a:t>
            </a:r>
            <a:endParaRPr lang="en-US" sz="1600" dirty="0"/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>
                <a:ea typeface="+mn-lt"/>
                <a:cs typeface="Times New Roman" panose="02020603050405020304" pitchFamily="18" charset="0"/>
              </a:rPr>
              <a:t>99.999999999% (11 9's) of data durability</a:t>
            </a:r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Font typeface="Franklin Gothic Book" panose="020B0503020102020204" pitchFamily="34" charset="0"/>
              <a:buChar char="•"/>
            </a:pPr>
            <a:r>
              <a:rPr lang="en-US" sz="2400" i="0" dirty="0"/>
              <a:t>"If you store 10,000 objects with us, on average we may lose one of them every 10 million years or so.” –Jeff Barr (AWS)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Quick and easy Scalability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Get closer to the data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Wide array of Computing Power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400" dirty="0"/>
              <a:t>Cost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Font typeface="Franklin Gothic Book,Sans-Serif" panose="020B0503020102020204" pitchFamily="34" charset="0"/>
              <a:buChar char="•"/>
            </a:pPr>
            <a:r>
              <a:rPr lang="en-US" sz="2400" dirty="0">
                <a:cs typeface="Arial"/>
              </a:rPr>
              <a:t>Alleviate operational burden</a:t>
            </a:r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dirty="0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47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BA54D2-0A2A-4057-73B3-75DD24683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Shared Responsibility Model</a:t>
            </a:r>
          </a:p>
        </p:txBody>
      </p:sp>
      <p:pic>
        <p:nvPicPr>
          <p:cNvPr id="2" name="Picture 2" descr="Shared responsibility Model diagram">
            <a:extLst>
              <a:ext uri="{FF2B5EF4-FFF2-40B4-BE49-F238E27FC236}">
                <a16:creationId xmlns:a16="http://schemas.microsoft.com/office/drawing/2014/main" id="{481DEE68-D334-8A16-D3D8-86462180C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4749" y="1825625"/>
            <a:ext cx="7942502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dirty="0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862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F8EA5-8D31-C8F9-1984-2C9204C13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use-cases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D59DA-C242-D1C6-C992-05580AF4B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383540" indent="-383540"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Netflix</a:t>
            </a:r>
            <a:endParaRPr lang="en-US"/>
          </a:p>
          <a:p>
            <a:pPr marL="383540" indent="-383540"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Using cloud to meet needs for expensive or otherwise unavailable resources (e.g</a:t>
            </a:r>
            <a:r>
              <a:rPr lang="en-US">
                <a:solidFill>
                  <a:srgbClr val="1D1C1D"/>
                </a:solidFill>
                <a:latin typeface="Slack-Lato"/>
              </a:rPr>
              <a:t>.,</a:t>
            </a: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 specialized GPUs, huge amounts of </a:t>
            </a:r>
            <a:r>
              <a:rPr lang="en-US">
                <a:solidFill>
                  <a:srgbClr val="1D1C1D"/>
                </a:solidFill>
                <a:latin typeface="Slack-Lato"/>
              </a:rPr>
              <a:t>RAM</a:t>
            </a: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)</a:t>
            </a:r>
          </a:p>
          <a:p>
            <a:pPr marL="383540" indent="-383540"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Using cloud computing to be "near" huge bioinformatics or geophysical datasets that are impractical to download (because these huge datasets are often stored in the public cloud)</a:t>
            </a:r>
          </a:p>
          <a:p>
            <a:pPr marL="383540" indent="-383540"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Running a persistent database that mines social media feeds for patterns/phrases</a:t>
            </a:r>
          </a:p>
          <a:p>
            <a:pPr marL="383540" indent="-383540"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Teaching "hubs" such as </a:t>
            </a:r>
            <a:r>
              <a:rPr lang="en-US" b="0" i="0" err="1">
                <a:solidFill>
                  <a:srgbClr val="1D1C1D"/>
                </a:solidFill>
                <a:effectLst/>
                <a:latin typeface="Slack-Lato"/>
              </a:rPr>
              <a:t>Rstudio</a:t>
            </a: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 and </a:t>
            </a:r>
            <a:r>
              <a:rPr lang="en-US" b="0" i="0" err="1">
                <a:solidFill>
                  <a:srgbClr val="1D1C1D"/>
                </a:solidFill>
                <a:effectLst/>
                <a:latin typeface="Slack-Lato"/>
              </a:rPr>
              <a:t>Jupyter</a:t>
            </a:r>
            <a:r>
              <a:rPr lang="en-US" b="0" i="0">
                <a:solidFill>
                  <a:srgbClr val="1D1C1D"/>
                </a:solidFill>
                <a:effectLst/>
                <a:latin typeface="Slack-Lato"/>
              </a:rPr>
              <a:t>, which provide a common software environment for all students</a:t>
            </a:r>
          </a:p>
        </p:txBody>
      </p:sp>
    </p:spTree>
    <p:extLst>
      <p:ext uri="{BB962C8B-B14F-4D97-AF65-F5344CB8AC3E}">
        <p14:creationId xmlns:p14="http://schemas.microsoft.com/office/powerpoint/2010/main" val="45916733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algn="ctr"/>
            <a:r>
              <a:rPr lang="en-US" sz="4200" cap="all">
                <a:sym typeface="Helvetica Neue Light"/>
              </a:rPr>
              <a:t>What scares you about working in the cloud?</a:t>
            </a:r>
            <a:endParaRPr lang="en-US" sz="4200" cap="all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xfrm>
            <a:off x="9454631" y="6453386"/>
            <a:ext cx="1596292" cy="40461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algn="l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kern="1200">
                <a:latin typeface="Times New Roman" panose="02020603050405020304" pitchFamily="18" charset="0"/>
                <a:ea typeface="+mn-ea"/>
                <a:cs typeface="+mn-cs"/>
              </a:rPr>
              <a:pPr lvl="0" indent="0" algn="l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en-US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Picture 3" descr="Question Mark">
            <a:extLst>
              <a:ext uri="{FF2B5EF4-FFF2-40B4-BE49-F238E27FC236}">
                <a16:creationId xmlns:a16="http://schemas.microsoft.com/office/drawing/2014/main" id="{BA01864F-2901-92F2-FBDF-F13757063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287" y="1340841"/>
            <a:ext cx="3806693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870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2D233-129B-5101-3C6C-968E097BE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Cost-Saving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7C5C4-E865-C5C5-25FA-E97539320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Budget Alerts and Actions – Alert when budget is reached and shutdown resources</a:t>
            </a:r>
          </a:p>
          <a:p>
            <a:r>
              <a:rPr lang="en-US">
                <a:cs typeface="Calibri"/>
              </a:rPr>
              <a:t>Analyze Cost Data – Understand cost on a resource level</a:t>
            </a:r>
          </a:p>
          <a:p>
            <a:r>
              <a:rPr lang="en-US">
                <a:cs typeface="Calibri"/>
              </a:rPr>
              <a:t>Spot Instances – Utilize cloud provider's unused resources at discount</a:t>
            </a:r>
          </a:p>
          <a:p>
            <a:r>
              <a:rPr lang="en-US">
                <a:cs typeface="Calibri"/>
              </a:rPr>
              <a:t>Reserved Instances – Commitment to use VM for extended period at a discount</a:t>
            </a:r>
          </a:p>
          <a:p>
            <a:r>
              <a:rPr lang="en-US">
                <a:cs typeface="Calibri"/>
              </a:rPr>
              <a:t>Autoscaling – Scale resources as demand grows</a:t>
            </a:r>
          </a:p>
          <a:p>
            <a:r>
              <a:rPr lang="en-US">
                <a:cs typeface="Calibri"/>
              </a:rPr>
              <a:t>Utilizing serverless functions – </a:t>
            </a:r>
            <a:r>
              <a:rPr lang="en-US">
                <a:ea typeface="+mn-lt"/>
                <a:cs typeface="+mn-lt"/>
              </a:rPr>
              <a:t>1 million requests/month free</a:t>
            </a:r>
          </a:p>
          <a:p>
            <a:r>
              <a:rPr lang="en-US">
                <a:cs typeface="Calibri"/>
              </a:rPr>
              <a:t>Microservices - Separate monolithic applications into smaller pieces</a:t>
            </a:r>
          </a:p>
          <a:p>
            <a:r>
              <a:rPr lang="en-US">
                <a:cs typeface="Calibri"/>
              </a:rPr>
              <a:t>Appropriate Storage Options – Utilize cold storage when applicable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5481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>
                <a:sym typeface="Helvetica Neue Light"/>
              </a:rPr>
              <a:t>Learning Materials</a:t>
            </a:r>
            <a:endParaRPr lang="en-US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495"/>
            </a:pPr>
            <a:r>
              <a:rPr lang="en-US" sz="3200" i="0" dirty="0">
                <a:solidFill>
                  <a:srgbClr val="000000"/>
                </a:solidFill>
                <a:ea typeface="+mn-lt"/>
                <a:cs typeface="Times New Roman" panose="02020603050405020304" pitchFamily="18" charset="0"/>
                <a:hlinkClick r:id="rId3"/>
              </a:rPr>
              <a:t>AWS Educate</a:t>
            </a:r>
            <a:endParaRPr lang="en-US" sz="3200" i="0" dirty="0">
              <a:solidFill>
                <a:srgbClr val="000000"/>
              </a:solidFill>
              <a:ea typeface="+mn-lt"/>
              <a:cs typeface="Times New Roman" panose="02020603050405020304" pitchFamily="18" charset="0"/>
              <a:hlinkClick r:id="rId4"/>
            </a:endParaRPr>
          </a:p>
          <a:p>
            <a:pPr>
              <a:buSzPts val="1495"/>
            </a:pPr>
            <a:r>
              <a:rPr lang="en-US" sz="3200" i="0" dirty="0">
                <a:solidFill>
                  <a:srgbClr val="000000"/>
                </a:solidFill>
                <a:ea typeface="+mn-lt"/>
                <a:cs typeface="Times New Roman" panose="02020603050405020304" pitchFamily="18" charset="0"/>
                <a:hlinkClick r:id="rId4"/>
              </a:rPr>
              <a:t>Azure Learn</a:t>
            </a:r>
            <a:endParaRPr lang="en-US" sz="3200" i="0" dirty="0">
              <a:solidFill>
                <a:srgbClr val="000000"/>
              </a:solidFill>
              <a:ea typeface="+mn-lt"/>
              <a:cs typeface="Times New Roman" panose="02020603050405020304" pitchFamily="18" charset="0"/>
            </a:endParaRPr>
          </a:p>
          <a:p>
            <a:pPr>
              <a:buSzPts val="1495"/>
            </a:pPr>
            <a:r>
              <a:rPr lang="en-US" sz="3200" dirty="0">
                <a:solidFill>
                  <a:srgbClr val="000000"/>
                </a:solidFill>
                <a:ea typeface="+mn-lt"/>
                <a:cs typeface="Times New Roman" panose="02020603050405020304" pitchFamily="18" charset="0"/>
                <a:hlinkClick r:id="rId5"/>
              </a:rPr>
              <a:t>Google Cloud Training</a:t>
            </a:r>
            <a:endParaRPr lang="en-US" sz="3200" i="0" dirty="0">
              <a:solidFill>
                <a:srgbClr val="000000"/>
              </a:solidFill>
              <a:ea typeface="+mn-lt"/>
              <a:cs typeface="Times New Roman" panose="02020603050405020304" pitchFamily="18" charset="0"/>
            </a:endParaRPr>
          </a:p>
          <a:p>
            <a:pPr>
              <a:buSzPts val="1495"/>
            </a:pPr>
            <a:r>
              <a:rPr lang="en-US" sz="3200" i="0" dirty="0"/>
              <a:t>AWS Events on Campus</a:t>
            </a:r>
          </a:p>
          <a:p>
            <a:pPr marL="759460" lvl="1" indent="-457200">
              <a:buSzPts val="1495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Sign up for our newsletter</a:t>
            </a:r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5879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>
                <a:sym typeface="Helvetica Neue Light"/>
              </a:rPr>
              <a:t>How to get started</a:t>
            </a:r>
            <a:endParaRPr lang="en-US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</a:rPr>
              <a:t>Cloud Provider free trials</a:t>
            </a:r>
          </a:p>
          <a:p>
            <a:pPr marL="914400" lvl="1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sz="2400" dirty="0">
                <a:hlinkClick r:id="rId3"/>
              </a:rPr>
              <a:t>AWS Free Tier</a:t>
            </a:r>
            <a:endParaRPr lang="en-US" sz="2400" dirty="0"/>
          </a:p>
          <a:p>
            <a:pPr marL="914400" lvl="1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sz="2400" dirty="0">
                <a:hlinkClick r:id="rId4"/>
              </a:rPr>
              <a:t>Microsoft Free Tier</a:t>
            </a:r>
            <a:endParaRPr lang="en-US" sz="2400" dirty="0"/>
          </a:p>
          <a:p>
            <a:pPr marL="914400" lvl="1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sz="2400" dirty="0">
                <a:hlinkClick r:id="rId5"/>
              </a:rPr>
              <a:t>Google Free Tier</a:t>
            </a:r>
            <a:endParaRPr lang="en-US" dirty="0">
              <a:solidFill>
                <a:srgbClr val="111111"/>
              </a:solidFill>
              <a:ea typeface="+mn-lt"/>
              <a:cs typeface="Times New Roman" panose="02020603050405020304" pitchFamily="18" charset="0"/>
            </a:endParaRP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2800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</a:rPr>
              <a:t>National Science Foundation – </a:t>
            </a:r>
            <a:r>
              <a:rPr lang="en-US" sz="2800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  <a:hlinkClick r:id="rId6"/>
              </a:rPr>
              <a:t>JetStream2</a:t>
            </a:r>
            <a:endParaRPr lang="en-US" sz="2800" dirty="0">
              <a:solidFill>
                <a:srgbClr val="111111"/>
              </a:solidFill>
              <a:ea typeface="+mn-lt"/>
              <a:cs typeface="Times New Roman" panose="02020603050405020304" pitchFamily="18" charset="0"/>
            </a:endParaRPr>
          </a:p>
          <a:p>
            <a:pPr marL="914400" lvl="1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</a:rPr>
              <a:t>Available to all RMACC members </a:t>
            </a:r>
            <a:r>
              <a:rPr lang="en-US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  <a:hlinkClick r:id="rId7"/>
              </a:rPr>
              <a:t>eligible for an ACCESS account</a:t>
            </a:r>
            <a:endParaRPr lang="en-US" dirty="0">
              <a:solidFill>
                <a:srgbClr val="111111"/>
              </a:solidFill>
              <a:ea typeface="+mn-lt"/>
              <a:cs typeface="Times New Roman" panose="02020603050405020304" pitchFamily="18" charset="0"/>
            </a:endParaRP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</a:rPr>
              <a:t>Cloud Foundations Service</a:t>
            </a:r>
          </a:p>
          <a:p>
            <a:pPr marL="914400" lvl="1" indent="-323215">
              <a:lnSpc>
                <a:spcPct val="95000"/>
              </a:lnSpc>
              <a:spcBef>
                <a:spcPts val="1200"/>
              </a:spcBef>
              <a:buSzPts val="1495"/>
            </a:pPr>
            <a:r>
              <a:rPr lang="en-US" dirty="0">
                <a:solidFill>
                  <a:srgbClr val="111111"/>
                </a:solidFill>
                <a:ea typeface="+mn-lt"/>
                <a:cs typeface="Times New Roman" panose="02020603050405020304" pitchFamily="18" charset="0"/>
              </a:rPr>
              <a:t>AWS, Azure, GCP access for CU affiliates</a:t>
            </a:r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Screenshot of free AWS services">
            <a:extLst>
              <a:ext uri="{FF2B5EF4-FFF2-40B4-BE49-F238E27FC236}">
                <a16:creationId xmlns:a16="http://schemas.microsoft.com/office/drawing/2014/main" id="{A8A19043-4106-44A7-4962-721815C286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69638" y="365125"/>
            <a:ext cx="2884162" cy="426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736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fontScale="90000"/>
          </a:bodyPr>
          <a:lstStyle/>
          <a:p>
            <a:pPr algn="ctr"/>
            <a:r>
              <a:rPr lang="en-US" sz="6100" cap="all" dirty="0">
                <a:sym typeface="Helvetica Neue Light"/>
              </a:rPr>
              <a:t>How can you use the cloud in your Project?</a:t>
            </a:r>
            <a:endParaRPr lang="en-US" sz="6100" cap="all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xfrm>
            <a:off x="9514008" y="6453386"/>
            <a:ext cx="1596292" cy="40461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indent="0" algn="l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kern="1200">
                <a:latin typeface="Times New Roman" panose="02020603050405020304" pitchFamily="18" charset="0"/>
                <a:ea typeface="+mn-ea"/>
                <a:cs typeface="+mn-cs"/>
              </a:rPr>
              <a:pPr lvl="0" indent="0" algn="l">
                <a:spcBef>
                  <a:spcPts val="0"/>
                </a:spcBef>
                <a:spcAft>
                  <a:spcPts val="600"/>
                </a:spcAft>
                <a:buNone/>
              </a:pPr>
              <a:t>19</a:t>
            </a:fld>
            <a:endParaRPr lang="en-US" kern="1200"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Picture 3" descr="question mark">
            <a:extLst>
              <a:ext uri="{FF2B5EF4-FFF2-40B4-BE49-F238E27FC236}">
                <a16:creationId xmlns:a16="http://schemas.microsoft.com/office/drawing/2014/main" id="{BA01864F-2901-92F2-FBDF-F13757063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903" y="1333221"/>
            <a:ext cx="3820669" cy="439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7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>
                <a:sym typeface="Helvetica Neue Light"/>
              </a:rPr>
              <a:t>Introduction</a:t>
            </a:r>
            <a:endParaRPr lang="en-US" dirty="0"/>
          </a:p>
        </p:txBody>
      </p:sp>
      <p:sp>
        <p:nvSpPr>
          <p:cNvPr id="184" name="Google Shape;18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000"/>
              <a:t>Cloud Foundations Service – Research Computing – Office of Information Technology</a:t>
            </a:r>
          </a:p>
          <a:p>
            <a:pPr marL="0" marR="5905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3000"/>
          </a:p>
          <a:p>
            <a:pPr marL="0" marR="5905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000"/>
              <a:t>Dylan Gottlieb (CU Boulder Research Computing Cloud Analyst)</a:t>
            </a:r>
            <a:endParaRPr sz="30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endParaRPr sz="2400">
              <a:solidFill>
                <a:srgbClr val="0563C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r>
              <a:rPr lang="en-US" sz="2400">
                <a:solidFill>
                  <a:srgbClr val="1D1C1D"/>
                </a:solidFill>
              </a:rPr>
              <a:t> </a:t>
            </a:r>
            <a:r>
              <a:rPr lang="en-US" sz="2000"/>
              <a:t> </a:t>
            </a:r>
            <a:endParaRPr sz="2400" i="1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>
              <a:solidFill>
                <a:srgbClr val="A5A5A5"/>
              </a:solidFill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Slides:</a:t>
            </a:r>
            <a:br>
              <a:rPr lang="en-US"/>
            </a:br>
            <a:r>
              <a:rPr lang="en-US">
                <a:hlinkClick r:id="rId5"/>
              </a:rPr>
              <a:t>https://</a:t>
            </a:r>
            <a:r>
              <a:rPr lang="en-US" err="1">
                <a:hlinkClick r:id="rId5"/>
              </a:rPr>
              <a:t>github.com</a:t>
            </a:r>
            <a:r>
              <a:rPr lang="en-US">
                <a:hlinkClick r:id="rId5"/>
              </a:rPr>
              <a:t>/</a:t>
            </a:r>
            <a:r>
              <a:rPr lang="en-US" err="1">
                <a:hlinkClick r:id="rId5"/>
              </a:rPr>
              <a:t>ResearchComputing</a:t>
            </a:r>
            <a:r>
              <a:rPr lang="en-US">
                <a:hlinkClick r:id="rId5"/>
              </a:rPr>
              <a:t>/cloud101_primer</a:t>
            </a:r>
            <a:endParaRPr/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>
              <a:solidFill>
                <a:schemeClr val="accent5"/>
              </a:solidFill>
            </a:endParaRPr>
          </a:p>
        </p:txBody>
      </p:sp>
      <p:sp>
        <p:nvSpPr>
          <p:cNvPr id="185" name="Google Shape;185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ea typeface="Helvetica Neue Light"/>
                <a:cs typeface="Times New Roman" panose="02020603050405020304" pitchFamily="18" charset="0"/>
                <a:sym typeface="Helvetica Neue Light"/>
              </a:rPr>
              <a:t>Thank you!</a:t>
            </a:r>
            <a:endParaRPr/>
          </a:p>
        </p:txBody>
      </p:sp>
      <p:sp>
        <p:nvSpPr>
          <p:cNvPr id="438" name="Google Shape;438;p6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59055" indent="-406400">
              <a:lnSpc>
                <a:spcPct val="120000"/>
              </a:lnSpc>
              <a:spcBef>
                <a:spcPts val="0"/>
              </a:spcBef>
              <a:buSzPts val="2800"/>
            </a:pPr>
            <a:r>
              <a:rPr lang="en-US" sz="3200">
                <a:ea typeface="Calibri"/>
                <a:cs typeface="Calibri"/>
              </a:rPr>
              <a:t>Questions?</a:t>
            </a:r>
            <a:endParaRPr lang="en-US" sz="3200"/>
          </a:p>
          <a:p>
            <a:pPr marL="457200" marR="59055" lvl="0" indent="-406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3200"/>
              <a:t>Help Desk:</a:t>
            </a:r>
            <a:endParaRPr lang="en-US"/>
          </a:p>
          <a:p>
            <a:pPr marL="987425" marR="59055" lvl="1" indent="-406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3200" u="sng">
                <a:solidFill>
                  <a:srgbClr val="0070C0"/>
                </a:solidFill>
              </a:rPr>
              <a:t>https://www.colorado.edu/rc/userservices/contact</a:t>
            </a:r>
            <a:endParaRPr lang="en-US" sz="3200" b="1">
              <a:solidFill>
                <a:schemeClr val="tx1"/>
              </a:solidFill>
              <a:ea typeface="Calibri" panose="020F0502020204030204"/>
              <a:cs typeface="Calibri" panose="020F0502020204030204"/>
            </a:endParaRPr>
          </a:p>
          <a:p>
            <a:pPr marL="457200" marR="59055" indent="-406400">
              <a:lnSpc>
                <a:spcPct val="120000"/>
              </a:lnSpc>
              <a:spcBef>
                <a:spcPts val="0"/>
              </a:spcBef>
              <a:buSzPts val="2800"/>
            </a:pPr>
            <a:r>
              <a:rPr lang="en-US" sz="3200"/>
              <a:t>Feedback:</a:t>
            </a:r>
            <a:endParaRPr lang="en-US" sz="3200">
              <a:ea typeface="+mn-lt"/>
              <a:cs typeface="+mn-lt"/>
            </a:endParaRPr>
          </a:p>
          <a:p>
            <a:pPr marL="914400" marR="59055" lvl="1" indent="-406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>
                <a:ea typeface="+mn-lt"/>
                <a:cs typeface="+mn-lt"/>
                <a:hlinkClick r:id="rId3"/>
              </a:rPr>
              <a:t>https://forms.office.com/r/idtDVWz7HY</a:t>
            </a:r>
            <a:endParaRPr lang="en-US" sz="2800">
              <a:ea typeface="Calibri"/>
              <a:cs typeface="Calibri"/>
            </a:endParaRPr>
          </a:p>
        </p:txBody>
      </p:sp>
      <p:sp>
        <p:nvSpPr>
          <p:cNvPr id="439" name="Google Shape;439;p6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3" name="Picture 2" descr="QR code to survey">
            <a:extLst>
              <a:ext uri="{FF2B5EF4-FFF2-40B4-BE49-F238E27FC236}">
                <a16:creationId xmlns:a16="http://schemas.microsoft.com/office/drawing/2014/main" id="{0D71EDCA-14C4-368B-D440-FF51F6FC56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2668" y="3809258"/>
            <a:ext cx="2240679" cy="2255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ea typeface="Helvetica Neue Light"/>
                <a:cs typeface="Times New Roman" panose="02020603050405020304" pitchFamily="18" charset="0"/>
                <a:sym typeface="Helvetica Neue Light"/>
              </a:rPr>
              <a:t>Outline</a:t>
            </a:r>
            <a:endParaRPr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What is the Cloud?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Services offered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Advantages of using the Cloud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Shared Responsibility Model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Example Use-Cases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Cost-Saving Considerations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Learning Materials</a:t>
            </a:r>
          </a:p>
          <a:p>
            <a:pPr marL="530352" indent="-323215">
              <a:lnSpc>
                <a:spcPct val="100000"/>
              </a:lnSpc>
              <a:spcBef>
                <a:spcPts val="1200"/>
              </a:spcBef>
              <a:buSzPts val="1495"/>
            </a:pPr>
            <a:r>
              <a:rPr lang="en-US" sz="2400" dirty="0"/>
              <a:t>How to get started</a:t>
            </a:r>
          </a:p>
          <a:p>
            <a:pPr marL="457200" indent="-32321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5"/>
              <a:buFont typeface="Franklin Gothic Book" panose="020B0503020102020204" pitchFamily="34" charset="0"/>
              <a:buChar char="•"/>
            </a:pPr>
            <a:endParaRPr lang="en-US" sz="2400" dirty="0"/>
          </a:p>
          <a:p>
            <a:pPr marL="988060" lvl="1" indent="-32321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5"/>
              <a:buFont typeface="Franklin Gothic Book" panose="020B0503020102020204" pitchFamily="34" charset="0"/>
              <a:buChar char="•"/>
            </a:pPr>
            <a:endParaRPr lang="en-US"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58A4-B73B-99E9-6AEF-8CC079905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Cloud?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4583A-0412-3226-ABBE-9B092428B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22222"/>
                </a:solidFill>
                <a:effectLst/>
                <a:latin typeface="-apple-system"/>
              </a:rPr>
              <a:t>"The cloud" refers to servers that are accessed via the Internet. This includes the Operating Systems, software, and databases that run on those servers.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3DD359-B3DA-7F8E-80CD-0E6D962E3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2050" name="Picture 2" descr="Fun cloud computing graphic">
            <a:extLst>
              <a:ext uri="{FF2B5EF4-FFF2-40B4-BE49-F238E27FC236}">
                <a16:creationId xmlns:a16="http://schemas.microsoft.com/office/drawing/2014/main" id="{0B4694C7-6A25-2B93-B0A0-E81178728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841301" y="3130684"/>
            <a:ext cx="4730291" cy="363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603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AA6B4-8CCB-8081-6307-D22553EE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Commercial Cloud Providers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1CE20-4077-0584-A514-AF110949A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Amazon AWS</a:t>
            </a:r>
          </a:p>
          <a:p>
            <a:r>
              <a:rPr lang="en-US"/>
              <a:t>Microsoft Azure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/>
              <a:t>Google Cloud Provider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/>
              <a:t>Many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5F6BD-E674-9F60-355D-3766BA132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dirty="0" smtClean="0"/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en-US"/>
          </a:p>
        </p:txBody>
      </p:sp>
      <p:pic>
        <p:nvPicPr>
          <p:cNvPr id="1028" name="Picture 4" descr="AWS Logo">
            <a:extLst>
              <a:ext uri="{FF2B5EF4-FFF2-40B4-BE49-F238E27FC236}">
                <a16:creationId xmlns:a16="http://schemas.microsoft.com/office/drawing/2014/main" id="{93BEB6E9-C023-5796-67B2-3F5D63A80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60977" y="643467"/>
            <a:ext cx="2916295" cy="1749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oogle cloud logo">
            <a:extLst>
              <a:ext uri="{FF2B5EF4-FFF2-40B4-BE49-F238E27FC236}">
                <a16:creationId xmlns:a16="http://schemas.microsoft.com/office/drawing/2014/main" id="{3481E1FB-1826-4798-3361-F42F6C19D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45894" y="4681096"/>
            <a:ext cx="2146460" cy="2146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crosoft Azure Logo ">
            <a:extLst>
              <a:ext uri="{FF2B5EF4-FFF2-40B4-BE49-F238E27FC236}">
                <a16:creationId xmlns:a16="http://schemas.microsoft.com/office/drawing/2014/main" id="{FA26E9FD-7B66-076C-BAC5-BA6AAA7E5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91681" y="2774317"/>
            <a:ext cx="1854886" cy="174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digital ocean logo">
            <a:extLst>
              <a:ext uri="{FF2B5EF4-FFF2-40B4-BE49-F238E27FC236}">
                <a16:creationId xmlns:a16="http://schemas.microsoft.com/office/drawing/2014/main" id="{21BE04E3-79BD-2011-8131-F4B28666F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5" t="9383" r="24376" b="1"/>
          <a:stretch/>
        </p:blipFill>
        <p:spPr bwMode="auto">
          <a:xfrm>
            <a:off x="1237726" y="5342605"/>
            <a:ext cx="986246" cy="87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Linode Logo">
            <a:extLst>
              <a:ext uri="{FF2B5EF4-FFF2-40B4-BE49-F238E27FC236}">
                <a16:creationId xmlns:a16="http://schemas.microsoft.com/office/drawing/2014/main" id="{105A6789-1689-B373-DFA0-397253426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038" y="5294120"/>
            <a:ext cx="1947319" cy="92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Oracle cloud logo">
            <a:extLst>
              <a:ext uri="{FF2B5EF4-FFF2-40B4-BE49-F238E27FC236}">
                <a16:creationId xmlns:a16="http://schemas.microsoft.com/office/drawing/2014/main" id="{E2B37843-EFE5-D55D-4F97-03D972C13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423" y="5294120"/>
            <a:ext cx="19050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911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41C39-69F9-34EB-FEF9-7C23629F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Cloud?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841BF-5942-B695-DDC8-54DDF9DEB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Anything as a Service (</a:t>
            </a:r>
            <a:r>
              <a:rPr lang="en-US" dirty="0" err="1"/>
              <a:t>XaaS</a:t>
            </a:r>
            <a:r>
              <a:rPr lang="en-US" dirty="0"/>
              <a:t>) – a business model (generally subscription based) in which something is provided to the customer as a service</a:t>
            </a:r>
          </a:p>
          <a:p>
            <a:r>
              <a:rPr lang="en-US" dirty="0"/>
              <a:t>Infrastructure as a Service (IaaS) - Raw IT resources offered to the user by the cloud service provider</a:t>
            </a:r>
          </a:p>
          <a:p>
            <a:pPr lvl="1"/>
            <a:r>
              <a:rPr lang="en-US" dirty="0"/>
              <a:t>Most control, most advanced setup</a:t>
            </a:r>
          </a:p>
          <a:p>
            <a:pPr lvl="1"/>
            <a:r>
              <a:rPr lang="en-US" dirty="0"/>
              <a:t>Examples: Servers, Networking</a:t>
            </a:r>
          </a:p>
          <a:p>
            <a:r>
              <a:rPr lang="en-US" dirty="0"/>
              <a:t>Platform as a Service (PaaS) – A platform that a provider offers to its customers via the internet</a:t>
            </a:r>
          </a:p>
          <a:p>
            <a:pPr lvl="1"/>
            <a:r>
              <a:rPr lang="en-US" dirty="0"/>
              <a:t>Some control, simplified setup</a:t>
            </a:r>
          </a:p>
          <a:p>
            <a:pPr lvl="1"/>
            <a:r>
              <a:rPr lang="en-US" dirty="0"/>
              <a:t>Examples : Windows Virtual Machine, MySQL Database</a:t>
            </a:r>
          </a:p>
          <a:p>
            <a:r>
              <a:rPr lang="en-US" dirty="0"/>
              <a:t>Software as a Service (SaaS) - Software that runs on a provider’s infrastructure</a:t>
            </a:r>
          </a:p>
          <a:p>
            <a:pPr lvl="1"/>
            <a:r>
              <a:rPr lang="en-US" dirty="0"/>
              <a:t>Least control, most simple setup</a:t>
            </a:r>
          </a:p>
          <a:p>
            <a:pPr lvl="1"/>
            <a:r>
              <a:rPr lang="en-US" dirty="0"/>
              <a:t>Examples : </a:t>
            </a:r>
            <a:r>
              <a:rPr lang="en-US" dirty="0" err="1"/>
              <a:t>Jupyterhub</a:t>
            </a:r>
            <a:r>
              <a:rPr lang="en-US" dirty="0"/>
              <a:t>, </a:t>
            </a:r>
            <a:r>
              <a:rPr lang="en-US" dirty="0" err="1"/>
              <a:t>Wordpress</a:t>
            </a:r>
            <a:r>
              <a:rPr lang="en-US" dirty="0"/>
              <a:t> Site</a:t>
            </a:r>
          </a:p>
        </p:txBody>
      </p:sp>
    </p:spTree>
    <p:extLst>
      <p:ext uri="{BB962C8B-B14F-4D97-AF65-F5344CB8AC3E}">
        <p14:creationId xmlns:p14="http://schemas.microsoft.com/office/powerpoint/2010/main" val="253430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5378E-306E-989D-063E-5CBC3EF0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Cloud?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01FA-F876-152D-2666-4827846D3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4" descr="cloud service models">
            <a:extLst>
              <a:ext uri="{FF2B5EF4-FFF2-40B4-BE49-F238E27FC236}">
                <a16:creationId xmlns:a16="http://schemas.microsoft.com/office/drawing/2014/main" id="{D610983E-4C3E-F77C-DEC2-85AB617EF8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97228"/>
            <a:ext cx="3484172" cy="348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Diagram of Software, Platform, and Infrastructure as a service">
            <a:extLst>
              <a:ext uri="{FF2B5EF4-FFF2-40B4-BE49-F238E27FC236}">
                <a16:creationId xmlns:a16="http://schemas.microsoft.com/office/drawing/2014/main" id="{63DDBD66-F101-1A73-4DD5-2BD09E39A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491" y="1839314"/>
            <a:ext cx="9895417" cy="398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0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>
                <a:sym typeface="Helvetica Neue Light"/>
              </a:rPr>
              <a:t>What services are offered?</a:t>
            </a:r>
            <a:endParaRPr lang="en-US"/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028" name="Picture 4" descr="Diagram of services offered by azure">
            <a:extLst>
              <a:ext uri="{FF2B5EF4-FFF2-40B4-BE49-F238E27FC236}">
                <a16:creationId xmlns:a16="http://schemas.microsoft.com/office/drawing/2014/main" id="{C2EEA39B-46D6-034E-07B1-33D3CC2AB9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28"/>
          <a:stretch/>
        </p:blipFill>
        <p:spPr bwMode="auto">
          <a:xfrm>
            <a:off x="1033763" y="1488206"/>
            <a:ext cx="10287902" cy="481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45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>
                <a:sym typeface="Helvetica Neue Light"/>
              </a:rPr>
              <a:t>What tools are available?</a:t>
            </a:r>
            <a:endParaRPr lang="en-US"/>
          </a:p>
        </p:txBody>
      </p:sp>
      <p:sp>
        <p:nvSpPr>
          <p:cNvPr id="198" name="Google Shape;198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/>
              <a:t>Conventional Cloud Computing Resources</a:t>
            </a:r>
            <a:endParaRPr lang="en-US"/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i="0"/>
              <a:t>Virtual Machines</a:t>
            </a:r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i="0"/>
              <a:t>Storage</a:t>
            </a:r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i="0"/>
              <a:t>Databases</a:t>
            </a:r>
          </a:p>
          <a:p>
            <a:pPr marL="457200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/>
              <a:t>Quick Start Tools</a:t>
            </a:r>
          </a:p>
          <a:p>
            <a:pPr marL="988060" lvl="1" indent="-323215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5"/>
              <a:buChar char="•"/>
            </a:pPr>
            <a:r>
              <a:rPr lang="en-US" sz="3200" i="0" err="1"/>
              <a:t>Lightsail</a:t>
            </a:r>
            <a:r>
              <a:rPr lang="en-US" sz="3200" i="0"/>
              <a:t> for Research</a:t>
            </a:r>
          </a:p>
        </p:txBody>
      </p:sp>
      <p:sp>
        <p:nvSpPr>
          <p:cNvPr id="199" name="Google Shape;199;p3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599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914</Words>
  <Application>Microsoft Office PowerPoint</Application>
  <PresentationFormat>Widescreen</PresentationFormat>
  <Paragraphs>153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-apple-system</vt:lpstr>
      <vt:lpstr>Arial</vt:lpstr>
      <vt:lpstr>Arial Black</vt:lpstr>
      <vt:lpstr>Calibri</vt:lpstr>
      <vt:lpstr>Calibri Light</vt:lpstr>
      <vt:lpstr>Franklin Gothic Book</vt:lpstr>
      <vt:lpstr>Franklin Gothic Book,Sans-Serif</vt:lpstr>
      <vt:lpstr>Helvetica Neue</vt:lpstr>
      <vt:lpstr>Helvetica Neue Light</vt:lpstr>
      <vt:lpstr>Slack-Lato</vt:lpstr>
      <vt:lpstr>Times New Roman</vt:lpstr>
      <vt:lpstr>Office Theme</vt:lpstr>
      <vt:lpstr>Cloud 101: Introduction to Commercial Cloud Computing</vt:lpstr>
      <vt:lpstr>Introduction</vt:lpstr>
      <vt:lpstr>Outline</vt:lpstr>
      <vt:lpstr>What is the Cloud?</vt:lpstr>
      <vt:lpstr>Commercial Cloud Providers</vt:lpstr>
      <vt:lpstr>What is the Cloud?</vt:lpstr>
      <vt:lpstr>What is the Cloud?</vt:lpstr>
      <vt:lpstr>What services are offered?</vt:lpstr>
      <vt:lpstr>What tools are available?</vt:lpstr>
      <vt:lpstr>What tools are  available?</vt:lpstr>
      <vt:lpstr>What tools are available?</vt:lpstr>
      <vt:lpstr>Why use the cloud?</vt:lpstr>
      <vt:lpstr>Shared Responsibility Model</vt:lpstr>
      <vt:lpstr>Example use-cases</vt:lpstr>
      <vt:lpstr>What scares you about working in the cloud?</vt:lpstr>
      <vt:lpstr>Cost-Saving Considerations</vt:lpstr>
      <vt:lpstr>Learning Materials</vt:lpstr>
      <vt:lpstr>How to get started</vt:lpstr>
      <vt:lpstr>How can you use the cloud in your Project?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Gottlieb</dc:creator>
  <cp:lastModifiedBy>Dylan Gottlieb</cp:lastModifiedBy>
  <cp:revision>3</cp:revision>
  <dcterms:created xsi:type="dcterms:W3CDTF">2023-10-06T16:37:03Z</dcterms:created>
  <dcterms:modified xsi:type="dcterms:W3CDTF">2024-05-20T22:17:56Z</dcterms:modified>
</cp:coreProperties>
</file>